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8" r:id="rId2"/>
  </p:sldMasterIdLst>
  <p:sldIdLst>
    <p:sldId id="258" r:id="rId3"/>
    <p:sldId id="260" r:id="rId4"/>
    <p:sldId id="265" r:id="rId5"/>
    <p:sldId id="263" r:id="rId6"/>
    <p:sldId id="266" r:id="rId7"/>
    <p:sldId id="264" r:id="rId8"/>
    <p:sldId id="267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64" autoAdjust="0"/>
    <p:restoredTop sz="94660"/>
  </p:normalViewPr>
  <p:slideViewPr>
    <p:cSldViewPr snapToGrid="0">
      <p:cViewPr varScale="1">
        <p:scale>
          <a:sx n="80" d="100"/>
          <a:sy n="80" d="100"/>
        </p:scale>
        <p:origin x="9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37000" y="6876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137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137000" y="12359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137000" y="17842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137000" y="23324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137000" y="28807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137000" y="3429000"/>
            <a:ext cx="548000" cy="548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37000" y="39772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137000" y="45255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137000" y="50738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137000" y="56220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370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685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1233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1781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2329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2877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3425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3973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4521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5069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617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1" name="Google Shape;31;p2"/>
          <p:cNvSpPr/>
          <p:nvPr/>
        </p:nvSpPr>
        <p:spPr>
          <a:xfrm>
            <a:off x="6165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2" name="Google Shape;32;p2"/>
          <p:cNvSpPr/>
          <p:nvPr/>
        </p:nvSpPr>
        <p:spPr>
          <a:xfrm>
            <a:off x="6713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3" name="Google Shape;33;p2"/>
          <p:cNvSpPr/>
          <p:nvPr/>
        </p:nvSpPr>
        <p:spPr>
          <a:xfrm>
            <a:off x="93150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4" name="Google Shape;34;p2"/>
          <p:cNvSpPr/>
          <p:nvPr/>
        </p:nvSpPr>
        <p:spPr>
          <a:xfrm>
            <a:off x="98630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5" name="Google Shape;35;p2"/>
          <p:cNvSpPr/>
          <p:nvPr/>
        </p:nvSpPr>
        <p:spPr>
          <a:xfrm>
            <a:off x="104110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6" name="Google Shape;36;p2"/>
          <p:cNvSpPr/>
          <p:nvPr/>
        </p:nvSpPr>
        <p:spPr>
          <a:xfrm>
            <a:off x="109590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115070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" name="Google Shape;38;p2"/>
          <p:cNvSpPr/>
          <p:nvPr/>
        </p:nvSpPr>
        <p:spPr>
          <a:xfrm>
            <a:off x="11507000" y="56220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" name="Google Shape;39;p2"/>
          <p:cNvSpPr/>
          <p:nvPr/>
        </p:nvSpPr>
        <p:spPr>
          <a:xfrm>
            <a:off x="45374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" name="Google Shape;40;p2"/>
          <p:cNvSpPr/>
          <p:nvPr/>
        </p:nvSpPr>
        <p:spPr>
          <a:xfrm>
            <a:off x="50854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1" name="Google Shape;41;p2"/>
          <p:cNvSpPr/>
          <p:nvPr/>
        </p:nvSpPr>
        <p:spPr>
          <a:xfrm>
            <a:off x="56334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2" name="Google Shape;42;p2"/>
          <p:cNvSpPr/>
          <p:nvPr/>
        </p:nvSpPr>
        <p:spPr>
          <a:xfrm>
            <a:off x="61814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3" name="Google Shape;43;p2"/>
          <p:cNvSpPr/>
          <p:nvPr/>
        </p:nvSpPr>
        <p:spPr>
          <a:xfrm>
            <a:off x="11507000" y="6876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4" name="Google Shape;44;p2"/>
          <p:cNvSpPr/>
          <p:nvPr/>
        </p:nvSpPr>
        <p:spPr>
          <a:xfrm>
            <a:off x="11507000" y="12359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5" name="Google Shape;45;p2"/>
          <p:cNvSpPr/>
          <p:nvPr/>
        </p:nvSpPr>
        <p:spPr>
          <a:xfrm>
            <a:off x="11507000" y="1784200"/>
            <a:ext cx="548000" cy="548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6" name="Google Shape;46;p2"/>
          <p:cNvSpPr/>
          <p:nvPr/>
        </p:nvSpPr>
        <p:spPr>
          <a:xfrm>
            <a:off x="11507000" y="23324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11507000" y="28807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grpSp>
        <p:nvGrpSpPr>
          <p:cNvPr id="48" name="Google Shape;48;p2"/>
          <p:cNvGrpSpPr/>
          <p:nvPr/>
        </p:nvGrpSpPr>
        <p:grpSpPr>
          <a:xfrm>
            <a:off x="199796" y="517984"/>
            <a:ext cx="11792400" cy="6096163"/>
            <a:chOff x="149847" y="388488"/>
            <a:chExt cx="8844300" cy="4572122"/>
          </a:xfrm>
        </p:grpSpPr>
        <p:sp>
          <p:nvSpPr>
            <p:cNvPr id="49" name="Google Shape;49;p2"/>
            <p:cNvSpPr/>
            <p:nvPr/>
          </p:nvSpPr>
          <p:spPr>
            <a:xfrm>
              <a:off x="181050" y="388488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511475" y="4706210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504850" y="467306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677347" y="13854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950800" y="1823251"/>
            <a:ext cx="5929600" cy="25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950800" y="4524084"/>
            <a:ext cx="4213200" cy="5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" name="Google Shape;56;p2"/>
          <p:cNvSpPr>
            <a:spLocks noGrp="1"/>
          </p:cNvSpPr>
          <p:nvPr>
            <p:ph type="pic" idx="2"/>
          </p:nvPr>
        </p:nvSpPr>
        <p:spPr>
          <a:xfrm>
            <a:off x="7261000" y="1235933"/>
            <a:ext cx="4246000" cy="43832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2733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4942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43;p13"/>
          <p:cNvGrpSpPr/>
          <p:nvPr/>
        </p:nvGrpSpPr>
        <p:grpSpPr>
          <a:xfrm>
            <a:off x="137000" y="139400"/>
            <a:ext cx="11918000" cy="6579200"/>
            <a:chOff x="102750" y="104550"/>
            <a:chExt cx="8938500" cy="4934400"/>
          </a:xfrm>
        </p:grpSpPr>
        <p:sp>
          <p:nvSpPr>
            <p:cNvPr id="344" name="Google Shape;344;p13"/>
            <p:cNvSpPr/>
            <p:nvPr/>
          </p:nvSpPr>
          <p:spPr>
            <a:xfrm>
              <a:off x="8630250" y="25590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8630250" y="29702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8630250" y="33814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8630250" y="3792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8630250" y="42038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1027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1027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937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1348050" y="46276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1759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356" name="Google Shape;356;p13"/>
          <p:cNvGrpSpPr/>
          <p:nvPr/>
        </p:nvGrpSpPr>
        <p:grpSpPr>
          <a:xfrm>
            <a:off x="241400" y="521936"/>
            <a:ext cx="11709189" cy="6133665"/>
            <a:chOff x="181050" y="391451"/>
            <a:chExt cx="8781892" cy="4600249"/>
          </a:xfrm>
        </p:grpSpPr>
        <p:sp>
          <p:nvSpPr>
            <p:cNvPr id="357" name="Google Shape;357;p13"/>
            <p:cNvSpPr/>
            <p:nvPr/>
          </p:nvSpPr>
          <p:spPr>
            <a:xfrm>
              <a:off x="181050" y="39145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8708542" y="4073209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1395147" y="46749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360" name="Google Shape;360;p13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1" name="Google Shape;361;p13"/>
          <p:cNvSpPr txBox="1">
            <a:spLocks noGrp="1"/>
          </p:cNvSpPr>
          <p:nvPr>
            <p:ph type="title" idx="2" hasCustomPrompt="1"/>
          </p:nvPr>
        </p:nvSpPr>
        <p:spPr>
          <a:xfrm>
            <a:off x="1876292" y="2176800"/>
            <a:ext cx="14936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>
            <a:spLocks noGrp="1"/>
          </p:cNvSpPr>
          <p:nvPr>
            <p:ph type="title" idx="3" hasCustomPrompt="1"/>
          </p:nvPr>
        </p:nvSpPr>
        <p:spPr>
          <a:xfrm>
            <a:off x="5349291" y="2176800"/>
            <a:ext cx="14936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4" hasCustomPrompt="1"/>
          </p:nvPr>
        </p:nvSpPr>
        <p:spPr>
          <a:xfrm>
            <a:off x="8822291" y="2176800"/>
            <a:ext cx="14936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subTitle" idx="1"/>
          </p:nvPr>
        </p:nvSpPr>
        <p:spPr>
          <a:xfrm>
            <a:off x="959984" y="2870500"/>
            <a:ext cx="3326000" cy="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5"/>
          </p:nvPr>
        </p:nvSpPr>
        <p:spPr>
          <a:xfrm>
            <a:off x="4432992" y="2870467"/>
            <a:ext cx="3326000" cy="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subTitle" idx="6"/>
          </p:nvPr>
        </p:nvSpPr>
        <p:spPr>
          <a:xfrm>
            <a:off x="7905983" y="2870500"/>
            <a:ext cx="3326000" cy="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title" idx="7" hasCustomPrompt="1"/>
          </p:nvPr>
        </p:nvSpPr>
        <p:spPr>
          <a:xfrm>
            <a:off x="1876292" y="4257033"/>
            <a:ext cx="14936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68" name="Google Shape;368;p13"/>
          <p:cNvSpPr txBox="1">
            <a:spLocks noGrp="1"/>
          </p:cNvSpPr>
          <p:nvPr>
            <p:ph type="title" idx="8" hasCustomPrompt="1"/>
          </p:nvPr>
        </p:nvSpPr>
        <p:spPr>
          <a:xfrm>
            <a:off x="5349291" y="4257033"/>
            <a:ext cx="14936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69" name="Google Shape;369;p13"/>
          <p:cNvSpPr txBox="1">
            <a:spLocks noGrp="1"/>
          </p:cNvSpPr>
          <p:nvPr>
            <p:ph type="title" idx="9" hasCustomPrompt="1"/>
          </p:nvPr>
        </p:nvSpPr>
        <p:spPr>
          <a:xfrm>
            <a:off x="8785129" y="4257033"/>
            <a:ext cx="14936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13"/>
          </p:nvPr>
        </p:nvSpPr>
        <p:spPr>
          <a:xfrm>
            <a:off x="959984" y="4950733"/>
            <a:ext cx="3326000" cy="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subTitle" idx="14"/>
          </p:nvPr>
        </p:nvSpPr>
        <p:spPr>
          <a:xfrm>
            <a:off x="4432983" y="4950700"/>
            <a:ext cx="3326000" cy="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2" name="Google Shape;372;p13"/>
          <p:cNvSpPr txBox="1">
            <a:spLocks noGrp="1"/>
          </p:cNvSpPr>
          <p:nvPr>
            <p:ph type="subTitle" idx="15"/>
          </p:nvPr>
        </p:nvSpPr>
        <p:spPr>
          <a:xfrm>
            <a:off x="7905983" y="4950733"/>
            <a:ext cx="3326000" cy="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 b="1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87851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4"/>
          <p:cNvSpPr txBox="1">
            <a:spLocks noGrp="1"/>
          </p:cNvSpPr>
          <p:nvPr>
            <p:ph type="title"/>
          </p:nvPr>
        </p:nvSpPr>
        <p:spPr>
          <a:xfrm>
            <a:off x="6278335" y="4015700"/>
            <a:ext cx="46600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5" name="Google Shape;375;p14"/>
          <p:cNvSpPr txBox="1">
            <a:spLocks noGrp="1"/>
          </p:cNvSpPr>
          <p:nvPr>
            <p:ph type="subTitle" idx="1"/>
          </p:nvPr>
        </p:nvSpPr>
        <p:spPr>
          <a:xfrm>
            <a:off x="6278333" y="2133100"/>
            <a:ext cx="4660000" cy="193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6" name="Google Shape;376;p14"/>
          <p:cNvSpPr>
            <a:spLocks noGrp="1"/>
          </p:cNvSpPr>
          <p:nvPr>
            <p:ph type="pic" idx="2"/>
          </p:nvPr>
        </p:nvSpPr>
        <p:spPr>
          <a:xfrm>
            <a:off x="692833" y="1223367"/>
            <a:ext cx="3886400" cy="440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7" name="Google Shape;377;p14"/>
          <p:cNvSpPr/>
          <p:nvPr/>
        </p:nvSpPr>
        <p:spPr>
          <a:xfrm>
            <a:off x="11507000" y="56220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78" name="Google Shape;378;p14"/>
          <p:cNvSpPr/>
          <p:nvPr/>
        </p:nvSpPr>
        <p:spPr>
          <a:xfrm>
            <a:off x="76646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79" name="Google Shape;379;p14"/>
          <p:cNvSpPr/>
          <p:nvPr/>
        </p:nvSpPr>
        <p:spPr>
          <a:xfrm>
            <a:off x="82126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0" name="Google Shape;380;p14"/>
          <p:cNvSpPr/>
          <p:nvPr/>
        </p:nvSpPr>
        <p:spPr>
          <a:xfrm>
            <a:off x="11507000" y="6876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1" name="Google Shape;381;p14"/>
          <p:cNvSpPr/>
          <p:nvPr/>
        </p:nvSpPr>
        <p:spPr>
          <a:xfrm>
            <a:off x="11507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2" name="Google Shape;382;p14"/>
          <p:cNvSpPr/>
          <p:nvPr/>
        </p:nvSpPr>
        <p:spPr>
          <a:xfrm>
            <a:off x="11507000" y="12359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3" name="Google Shape;383;p14"/>
          <p:cNvSpPr/>
          <p:nvPr/>
        </p:nvSpPr>
        <p:spPr>
          <a:xfrm>
            <a:off x="11507000" y="17842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4" name="Google Shape;384;p14"/>
          <p:cNvSpPr/>
          <p:nvPr/>
        </p:nvSpPr>
        <p:spPr>
          <a:xfrm>
            <a:off x="11507000" y="23324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5" name="Google Shape;385;p14"/>
          <p:cNvSpPr/>
          <p:nvPr/>
        </p:nvSpPr>
        <p:spPr>
          <a:xfrm>
            <a:off x="11507000" y="28807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6" name="Google Shape;386;p14"/>
          <p:cNvSpPr/>
          <p:nvPr/>
        </p:nvSpPr>
        <p:spPr>
          <a:xfrm>
            <a:off x="11507000" y="34290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7" name="Google Shape;387;p14"/>
          <p:cNvSpPr/>
          <p:nvPr/>
        </p:nvSpPr>
        <p:spPr>
          <a:xfrm>
            <a:off x="11507000" y="39772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8" name="Google Shape;388;p14"/>
          <p:cNvSpPr/>
          <p:nvPr/>
        </p:nvSpPr>
        <p:spPr>
          <a:xfrm>
            <a:off x="11507000" y="4525533"/>
            <a:ext cx="548000" cy="548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89" name="Google Shape;389;p14"/>
          <p:cNvSpPr/>
          <p:nvPr/>
        </p:nvSpPr>
        <p:spPr>
          <a:xfrm>
            <a:off x="11507000" y="50738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0" name="Google Shape;390;p14"/>
          <p:cNvSpPr/>
          <p:nvPr/>
        </p:nvSpPr>
        <p:spPr>
          <a:xfrm>
            <a:off x="10959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1" name="Google Shape;391;p14"/>
          <p:cNvSpPr/>
          <p:nvPr/>
        </p:nvSpPr>
        <p:spPr>
          <a:xfrm>
            <a:off x="10411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2" name="Google Shape;392;p14"/>
          <p:cNvSpPr/>
          <p:nvPr/>
        </p:nvSpPr>
        <p:spPr>
          <a:xfrm>
            <a:off x="9863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3" name="Google Shape;393;p14"/>
          <p:cNvSpPr/>
          <p:nvPr/>
        </p:nvSpPr>
        <p:spPr>
          <a:xfrm>
            <a:off x="9315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4" name="Google Shape;394;p14"/>
          <p:cNvSpPr/>
          <p:nvPr/>
        </p:nvSpPr>
        <p:spPr>
          <a:xfrm>
            <a:off x="8767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5" name="Google Shape;395;p14"/>
          <p:cNvSpPr/>
          <p:nvPr/>
        </p:nvSpPr>
        <p:spPr>
          <a:xfrm>
            <a:off x="8219000" y="139400"/>
            <a:ext cx="548000" cy="548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6" name="Google Shape;396;p14"/>
          <p:cNvSpPr/>
          <p:nvPr/>
        </p:nvSpPr>
        <p:spPr>
          <a:xfrm>
            <a:off x="7671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7" name="Google Shape;397;p14"/>
          <p:cNvSpPr/>
          <p:nvPr/>
        </p:nvSpPr>
        <p:spPr>
          <a:xfrm>
            <a:off x="7123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8" name="Google Shape;398;p14"/>
          <p:cNvSpPr/>
          <p:nvPr/>
        </p:nvSpPr>
        <p:spPr>
          <a:xfrm>
            <a:off x="71230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9" name="Google Shape;399;p14"/>
          <p:cNvSpPr/>
          <p:nvPr/>
        </p:nvSpPr>
        <p:spPr>
          <a:xfrm>
            <a:off x="6575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0" name="Google Shape;400;p14"/>
          <p:cNvSpPr/>
          <p:nvPr/>
        </p:nvSpPr>
        <p:spPr>
          <a:xfrm>
            <a:off x="54798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1" name="Google Shape;401;p14"/>
          <p:cNvSpPr/>
          <p:nvPr/>
        </p:nvSpPr>
        <p:spPr>
          <a:xfrm>
            <a:off x="137000" y="687667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2" name="Google Shape;402;p14"/>
          <p:cNvSpPr/>
          <p:nvPr/>
        </p:nvSpPr>
        <p:spPr>
          <a:xfrm>
            <a:off x="137000" y="139400"/>
            <a:ext cx="548000" cy="548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3" name="Google Shape;403;p14"/>
          <p:cNvSpPr/>
          <p:nvPr/>
        </p:nvSpPr>
        <p:spPr>
          <a:xfrm>
            <a:off x="685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4" name="Google Shape;404;p14"/>
          <p:cNvSpPr/>
          <p:nvPr/>
        </p:nvSpPr>
        <p:spPr>
          <a:xfrm>
            <a:off x="1233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5" name="Google Shape;405;p14"/>
          <p:cNvSpPr/>
          <p:nvPr/>
        </p:nvSpPr>
        <p:spPr>
          <a:xfrm>
            <a:off x="1781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6" name="Google Shape;406;p14"/>
          <p:cNvSpPr/>
          <p:nvPr/>
        </p:nvSpPr>
        <p:spPr>
          <a:xfrm>
            <a:off x="2329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7" name="Google Shape;407;p14"/>
          <p:cNvSpPr/>
          <p:nvPr/>
        </p:nvSpPr>
        <p:spPr>
          <a:xfrm>
            <a:off x="49326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8" name="Google Shape;408;p14"/>
          <p:cNvSpPr/>
          <p:nvPr/>
        </p:nvSpPr>
        <p:spPr>
          <a:xfrm>
            <a:off x="43846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09" name="Google Shape;409;p14"/>
          <p:cNvSpPr/>
          <p:nvPr/>
        </p:nvSpPr>
        <p:spPr>
          <a:xfrm>
            <a:off x="3837400" y="6170333"/>
            <a:ext cx="548000" cy="548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10" name="Google Shape;410;p14"/>
          <p:cNvSpPr/>
          <p:nvPr/>
        </p:nvSpPr>
        <p:spPr>
          <a:xfrm>
            <a:off x="3289400" y="6170333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11" name="Google Shape;411;p14"/>
          <p:cNvSpPr/>
          <p:nvPr/>
        </p:nvSpPr>
        <p:spPr>
          <a:xfrm>
            <a:off x="6027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12" name="Google Shape;412;p14"/>
          <p:cNvSpPr/>
          <p:nvPr/>
        </p:nvSpPr>
        <p:spPr>
          <a:xfrm>
            <a:off x="5479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13" name="Google Shape;413;p14"/>
          <p:cNvSpPr/>
          <p:nvPr/>
        </p:nvSpPr>
        <p:spPr>
          <a:xfrm>
            <a:off x="4931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14" name="Google Shape;414;p14"/>
          <p:cNvSpPr/>
          <p:nvPr/>
        </p:nvSpPr>
        <p:spPr>
          <a:xfrm>
            <a:off x="4383000" y="139400"/>
            <a:ext cx="548000" cy="54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tamaran"/>
              <a:ea typeface="Catamaran"/>
              <a:cs typeface="Catamaran"/>
              <a:sym typeface="Catamaran"/>
            </a:endParaRPr>
          </a:p>
        </p:txBody>
      </p:sp>
      <p:grpSp>
        <p:nvGrpSpPr>
          <p:cNvPr id="415" name="Google Shape;415;p14"/>
          <p:cNvGrpSpPr/>
          <p:nvPr/>
        </p:nvGrpSpPr>
        <p:grpSpPr>
          <a:xfrm>
            <a:off x="199796" y="202400"/>
            <a:ext cx="11792400" cy="6453333"/>
            <a:chOff x="149847" y="151800"/>
            <a:chExt cx="8844300" cy="4840000"/>
          </a:xfrm>
        </p:grpSpPr>
        <p:sp>
          <p:nvSpPr>
            <p:cNvPr id="416" name="Google Shape;416;p14"/>
            <p:cNvSpPr/>
            <p:nvPr/>
          </p:nvSpPr>
          <p:spPr>
            <a:xfrm>
              <a:off x="5213375" y="18299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8708550" y="2033394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5215350" y="4706197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8708550" y="4089399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1208550" y="182990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149847" y="151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6211347" y="151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23" name="Google Shape;423;p14"/>
            <p:cNvSpPr/>
            <p:nvPr/>
          </p:nvSpPr>
          <p:spPr>
            <a:xfrm>
              <a:off x="8677347" y="34414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24" name="Google Shape;424;p14"/>
            <p:cNvSpPr/>
            <p:nvPr/>
          </p:nvSpPr>
          <p:spPr>
            <a:xfrm>
              <a:off x="2924847" y="4675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1241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Title and text 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5"/>
          <p:cNvSpPr txBox="1">
            <a:spLocks noGrp="1"/>
          </p:cNvSpPr>
          <p:nvPr>
            <p:ph type="title"/>
          </p:nvPr>
        </p:nvSpPr>
        <p:spPr>
          <a:xfrm>
            <a:off x="1097333" y="969400"/>
            <a:ext cx="4858000" cy="7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7" name="Google Shape;427;p15"/>
          <p:cNvSpPr txBox="1">
            <a:spLocks noGrp="1"/>
          </p:cNvSpPr>
          <p:nvPr>
            <p:ph type="subTitle" idx="1"/>
          </p:nvPr>
        </p:nvSpPr>
        <p:spPr>
          <a:xfrm>
            <a:off x="1097333" y="1664900"/>
            <a:ext cx="4858000" cy="10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8" name="Google Shape;428;p15"/>
          <p:cNvSpPr>
            <a:spLocks noGrp="1"/>
          </p:cNvSpPr>
          <p:nvPr>
            <p:ph type="pic" idx="2"/>
          </p:nvPr>
        </p:nvSpPr>
        <p:spPr>
          <a:xfrm>
            <a:off x="6131900" y="867800"/>
            <a:ext cx="5391200" cy="527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9" name="Google Shape;429;p15"/>
          <p:cNvSpPr>
            <a:spLocks noGrp="1"/>
          </p:cNvSpPr>
          <p:nvPr>
            <p:ph type="pic" idx="3"/>
          </p:nvPr>
        </p:nvSpPr>
        <p:spPr>
          <a:xfrm>
            <a:off x="684533" y="2971900"/>
            <a:ext cx="5270800" cy="316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30" name="Google Shape;430;p15"/>
          <p:cNvGrpSpPr/>
          <p:nvPr/>
        </p:nvGrpSpPr>
        <p:grpSpPr>
          <a:xfrm>
            <a:off x="137000" y="139400"/>
            <a:ext cx="11918000" cy="4386267"/>
            <a:chOff x="102750" y="104550"/>
            <a:chExt cx="8938500" cy="3289700"/>
          </a:xfrm>
        </p:grpSpPr>
        <p:sp>
          <p:nvSpPr>
            <p:cNvPr id="431" name="Google Shape;431;p15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1027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1027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8630250" y="2571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86302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86302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92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1335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1746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443" name="Google Shape;443;p15"/>
          <p:cNvGrpSpPr/>
          <p:nvPr/>
        </p:nvGrpSpPr>
        <p:grpSpPr>
          <a:xfrm>
            <a:off x="199796" y="243987"/>
            <a:ext cx="11792400" cy="3895616"/>
            <a:chOff x="149847" y="182990"/>
            <a:chExt cx="8844300" cy="2921712"/>
          </a:xfrm>
        </p:grpSpPr>
        <p:sp>
          <p:nvSpPr>
            <p:cNvPr id="444" name="Google Shape;444;p15"/>
            <p:cNvSpPr/>
            <p:nvPr/>
          </p:nvSpPr>
          <p:spPr>
            <a:xfrm>
              <a:off x="1617875" y="182990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45" name="Google Shape;445;p15"/>
            <p:cNvSpPr/>
            <p:nvPr/>
          </p:nvSpPr>
          <p:spPr>
            <a:xfrm>
              <a:off x="8708550" y="285030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47" name="Google Shape;447;p15"/>
            <p:cNvSpPr/>
            <p:nvPr/>
          </p:nvSpPr>
          <p:spPr>
            <a:xfrm>
              <a:off x="8677347" y="13854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42820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Google Shape;449;p16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450" name="Google Shape;450;p16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1027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1027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1027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102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513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863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86302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86302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8219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7808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464" name="Google Shape;464;p16"/>
          <p:cNvGrpSpPr/>
          <p:nvPr/>
        </p:nvGrpSpPr>
        <p:grpSpPr>
          <a:xfrm>
            <a:off x="199797" y="1066402"/>
            <a:ext cx="11750788" cy="5276333"/>
            <a:chOff x="149847" y="799801"/>
            <a:chExt cx="8813091" cy="3957250"/>
          </a:xfrm>
        </p:grpSpPr>
        <p:sp>
          <p:nvSpPr>
            <p:cNvPr id="465" name="Google Shape;465;p16"/>
            <p:cNvSpPr/>
            <p:nvPr/>
          </p:nvSpPr>
          <p:spPr>
            <a:xfrm>
              <a:off x="390075" y="450265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8708538" y="7998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468" name="Google Shape;468;p16"/>
          <p:cNvSpPr txBox="1">
            <a:spLocks noGrp="1"/>
          </p:cNvSpPr>
          <p:nvPr>
            <p:ph type="title"/>
          </p:nvPr>
        </p:nvSpPr>
        <p:spPr>
          <a:xfrm>
            <a:off x="9601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9" name="Google Shape;469;p16"/>
          <p:cNvSpPr txBox="1">
            <a:spLocks noGrp="1"/>
          </p:cNvSpPr>
          <p:nvPr>
            <p:ph type="body" idx="1"/>
          </p:nvPr>
        </p:nvSpPr>
        <p:spPr>
          <a:xfrm>
            <a:off x="950800" y="1632767"/>
            <a:ext cx="5145200" cy="45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0" name="Google Shape;470;p16"/>
          <p:cNvSpPr txBox="1">
            <a:spLocks noGrp="1"/>
          </p:cNvSpPr>
          <p:nvPr>
            <p:ph type="body" idx="2"/>
          </p:nvPr>
        </p:nvSpPr>
        <p:spPr>
          <a:xfrm>
            <a:off x="6096000" y="1632767"/>
            <a:ext cx="5145200" cy="45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b="1">
                <a:solidFill>
                  <a:schemeClr val="dk1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82002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"/>
          <p:cNvSpPr txBox="1">
            <a:spLocks noGrp="1"/>
          </p:cNvSpPr>
          <p:nvPr>
            <p:ph type="title"/>
          </p:nvPr>
        </p:nvSpPr>
        <p:spPr>
          <a:xfrm>
            <a:off x="9601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3" name="Google Shape;473;p17"/>
          <p:cNvSpPr txBox="1">
            <a:spLocks noGrp="1"/>
          </p:cNvSpPr>
          <p:nvPr>
            <p:ph type="subTitle" idx="1"/>
          </p:nvPr>
        </p:nvSpPr>
        <p:spPr>
          <a:xfrm>
            <a:off x="946133" y="3327403"/>
            <a:ext cx="3350800" cy="22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4" name="Google Shape;474;p17"/>
          <p:cNvSpPr txBox="1">
            <a:spLocks noGrp="1"/>
          </p:cNvSpPr>
          <p:nvPr>
            <p:ph type="subTitle" idx="2"/>
          </p:nvPr>
        </p:nvSpPr>
        <p:spPr>
          <a:xfrm>
            <a:off x="4422233" y="3328081"/>
            <a:ext cx="3350800" cy="22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5" name="Google Shape;475;p17"/>
          <p:cNvSpPr txBox="1">
            <a:spLocks noGrp="1"/>
          </p:cNvSpPr>
          <p:nvPr>
            <p:ph type="subTitle" idx="3"/>
          </p:nvPr>
        </p:nvSpPr>
        <p:spPr>
          <a:xfrm>
            <a:off x="7898332" y="3328080"/>
            <a:ext cx="3350800" cy="22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6" name="Google Shape;476;p17"/>
          <p:cNvSpPr txBox="1">
            <a:spLocks noGrp="1"/>
          </p:cNvSpPr>
          <p:nvPr>
            <p:ph type="subTitle" idx="4"/>
          </p:nvPr>
        </p:nvSpPr>
        <p:spPr>
          <a:xfrm>
            <a:off x="946133" y="2782467"/>
            <a:ext cx="3350800" cy="6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7" name="Google Shape;477;p17"/>
          <p:cNvSpPr txBox="1">
            <a:spLocks noGrp="1"/>
          </p:cNvSpPr>
          <p:nvPr>
            <p:ph type="subTitle" idx="5"/>
          </p:nvPr>
        </p:nvSpPr>
        <p:spPr>
          <a:xfrm>
            <a:off x="4422228" y="2783252"/>
            <a:ext cx="3350800" cy="6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8" name="Google Shape;478;p17"/>
          <p:cNvSpPr txBox="1">
            <a:spLocks noGrp="1"/>
          </p:cNvSpPr>
          <p:nvPr>
            <p:ph type="subTitle" idx="6"/>
          </p:nvPr>
        </p:nvSpPr>
        <p:spPr>
          <a:xfrm>
            <a:off x="7898333" y="2783248"/>
            <a:ext cx="3350800" cy="6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479" name="Google Shape;479;p17"/>
          <p:cNvGrpSpPr/>
          <p:nvPr/>
        </p:nvGrpSpPr>
        <p:grpSpPr>
          <a:xfrm>
            <a:off x="1249400" y="139400"/>
            <a:ext cx="9161600" cy="6579200"/>
            <a:chOff x="937050" y="104550"/>
            <a:chExt cx="6871200" cy="4934400"/>
          </a:xfrm>
        </p:grpSpPr>
        <p:sp>
          <p:nvSpPr>
            <p:cNvPr id="480" name="Google Shape;480;p17"/>
            <p:cNvSpPr/>
            <p:nvPr/>
          </p:nvSpPr>
          <p:spPr>
            <a:xfrm>
              <a:off x="937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1348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1759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2170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2581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2992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3403050" y="46276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6986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6575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6164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5753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5342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4931250" y="104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452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7397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495" name="Google Shape;495;p17"/>
          <p:cNvGrpSpPr/>
          <p:nvPr/>
        </p:nvGrpSpPr>
        <p:grpSpPr>
          <a:xfrm>
            <a:off x="1620501" y="202400"/>
            <a:ext cx="7316100" cy="6453333"/>
            <a:chOff x="1215375" y="151800"/>
            <a:chExt cx="5487075" cy="4840000"/>
          </a:xfrm>
        </p:grpSpPr>
        <p:sp>
          <p:nvSpPr>
            <p:cNvPr id="496" name="Google Shape;496;p17"/>
            <p:cNvSpPr/>
            <p:nvPr/>
          </p:nvSpPr>
          <p:spPr>
            <a:xfrm>
              <a:off x="1215375" y="47062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6448050" y="1830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4978347" y="151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3450147" y="4675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04082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8"/>
          <p:cNvSpPr txBox="1">
            <a:spLocks noGrp="1"/>
          </p:cNvSpPr>
          <p:nvPr>
            <p:ph type="title"/>
          </p:nvPr>
        </p:nvSpPr>
        <p:spPr>
          <a:xfrm>
            <a:off x="9601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2" name="Google Shape;502;p18"/>
          <p:cNvSpPr txBox="1">
            <a:spLocks noGrp="1"/>
          </p:cNvSpPr>
          <p:nvPr>
            <p:ph type="subTitle" idx="1"/>
          </p:nvPr>
        </p:nvSpPr>
        <p:spPr>
          <a:xfrm>
            <a:off x="1072000" y="1964017"/>
            <a:ext cx="2986000" cy="12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3" name="Google Shape;503;p18"/>
          <p:cNvSpPr txBox="1">
            <a:spLocks noGrp="1"/>
          </p:cNvSpPr>
          <p:nvPr>
            <p:ph type="subTitle" idx="2"/>
          </p:nvPr>
        </p:nvSpPr>
        <p:spPr>
          <a:xfrm>
            <a:off x="4602947" y="1964017"/>
            <a:ext cx="2986000" cy="12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4" name="Google Shape;504;p18"/>
          <p:cNvSpPr txBox="1">
            <a:spLocks noGrp="1"/>
          </p:cNvSpPr>
          <p:nvPr>
            <p:ph type="subTitle" idx="3"/>
          </p:nvPr>
        </p:nvSpPr>
        <p:spPr>
          <a:xfrm>
            <a:off x="8133944" y="1964017"/>
            <a:ext cx="2986000" cy="12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5" name="Google Shape;505;p18"/>
          <p:cNvSpPr txBox="1">
            <a:spLocks noGrp="1"/>
          </p:cNvSpPr>
          <p:nvPr>
            <p:ph type="subTitle" idx="4"/>
          </p:nvPr>
        </p:nvSpPr>
        <p:spPr>
          <a:xfrm>
            <a:off x="1072000" y="3025451"/>
            <a:ext cx="2986000" cy="6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6" name="Google Shape;506;p18"/>
          <p:cNvSpPr txBox="1">
            <a:spLocks noGrp="1"/>
          </p:cNvSpPr>
          <p:nvPr>
            <p:ph type="subTitle" idx="5"/>
          </p:nvPr>
        </p:nvSpPr>
        <p:spPr>
          <a:xfrm>
            <a:off x="4602863" y="3025451"/>
            <a:ext cx="2986000" cy="6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7" name="Google Shape;507;p18"/>
          <p:cNvSpPr txBox="1">
            <a:spLocks noGrp="1"/>
          </p:cNvSpPr>
          <p:nvPr>
            <p:ph type="subTitle" idx="6"/>
          </p:nvPr>
        </p:nvSpPr>
        <p:spPr>
          <a:xfrm>
            <a:off x="8133727" y="3025451"/>
            <a:ext cx="2986000" cy="6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8" name="Google Shape;508;p18"/>
          <p:cNvSpPr>
            <a:spLocks noGrp="1"/>
          </p:cNvSpPr>
          <p:nvPr>
            <p:ph type="pic" idx="7"/>
          </p:nvPr>
        </p:nvSpPr>
        <p:spPr>
          <a:xfrm>
            <a:off x="1402600" y="3813933"/>
            <a:ext cx="2324800" cy="2324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9" name="Google Shape;509;p18"/>
          <p:cNvSpPr>
            <a:spLocks noGrp="1"/>
          </p:cNvSpPr>
          <p:nvPr>
            <p:ph type="pic" idx="8"/>
          </p:nvPr>
        </p:nvSpPr>
        <p:spPr>
          <a:xfrm>
            <a:off x="8464800" y="3813933"/>
            <a:ext cx="2324800" cy="2324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18"/>
          <p:cNvSpPr>
            <a:spLocks noGrp="1"/>
          </p:cNvSpPr>
          <p:nvPr>
            <p:ph type="pic" idx="9"/>
          </p:nvPr>
        </p:nvSpPr>
        <p:spPr>
          <a:xfrm>
            <a:off x="4933700" y="3813933"/>
            <a:ext cx="2324800" cy="2324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511" name="Google Shape;511;p18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512" name="Google Shape;512;p18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1027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1027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16" name="Google Shape;516;p18"/>
            <p:cNvSpPr/>
            <p:nvPr/>
          </p:nvSpPr>
          <p:spPr>
            <a:xfrm>
              <a:off x="1027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17" name="Google Shape;517;p18"/>
            <p:cNvSpPr/>
            <p:nvPr/>
          </p:nvSpPr>
          <p:spPr>
            <a:xfrm>
              <a:off x="102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18" name="Google Shape;518;p18"/>
            <p:cNvSpPr/>
            <p:nvPr/>
          </p:nvSpPr>
          <p:spPr>
            <a:xfrm>
              <a:off x="513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19" name="Google Shape;519;p18"/>
            <p:cNvSpPr/>
            <p:nvPr/>
          </p:nvSpPr>
          <p:spPr>
            <a:xfrm>
              <a:off x="863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20" name="Google Shape;520;p18"/>
            <p:cNvSpPr/>
            <p:nvPr/>
          </p:nvSpPr>
          <p:spPr>
            <a:xfrm>
              <a:off x="86302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21" name="Google Shape;521;p18"/>
            <p:cNvSpPr/>
            <p:nvPr/>
          </p:nvSpPr>
          <p:spPr>
            <a:xfrm>
              <a:off x="86302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22" name="Google Shape;522;p18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8219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7808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526" name="Google Shape;526;p18"/>
          <p:cNvGrpSpPr/>
          <p:nvPr/>
        </p:nvGrpSpPr>
        <p:grpSpPr>
          <a:xfrm>
            <a:off x="199797" y="1066402"/>
            <a:ext cx="11750788" cy="5276333"/>
            <a:chOff x="149847" y="799801"/>
            <a:chExt cx="8813091" cy="3957250"/>
          </a:xfrm>
        </p:grpSpPr>
        <p:sp>
          <p:nvSpPr>
            <p:cNvPr id="527" name="Google Shape;527;p18"/>
            <p:cNvSpPr/>
            <p:nvPr/>
          </p:nvSpPr>
          <p:spPr>
            <a:xfrm>
              <a:off x="390075" y="450265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8708538" y="7998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1175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1" name="Google Shape;531;p19"/>
          <p:cNvGrpSpPr/>
          <p:nvPr/>
        </p:nvGrpSpPr>
        <p:grpSpPr>
          <a:xfrm flipH="1">
            <a:off x="137000" y="139400"/>
            <a:ext cx="11918000" cy="6579200"/>
            <a:chOff x="102750" y="104550"/>
            <a:chExt cx="8938500" cy="4934400"/>
          </a:xfrm>
        </p:grpSpPr>
        <p:sp>
          <p:nvSpPr>
            <p:cNvPr id="532" name="Google Shape;532;p19"/>
            <p:cNvSpPr/>
            <p:nvPr/>
          </p:nvSpPr>
          <p:spPr>
            <a:xfrm>
              <a:off x="8630250" y="25590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33" name="Google Shape;533;p19"/>
            <p:cNvSpPr/>
            <p:nvPr/>
          </p:nvSpPr>
          <p:spPr>
            <a:xfrm>
              <a:off x="8630250" y="29702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34" name="Google Shape;534;p19"/>
            <p:cNvSpPr/>
            <p:nvPr/>
          </p:nvSpPr>
          <p:spPr>
            <a:xfrm>
              <a:off x="8630250" y="33814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35" name="Google Shape;535;p19"/>
            <p:cNvSpPr/>
            <p:nvPr/>
          </p:nvSpPr>
          <p:spPr>
            <a:xfrm>
              <a:off x="8630250" y="3792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36" name="Google Shape;536;p19"/>
            <p:cNvSpPr/>
            <p:nvPr/>
          </p:nvSpPr>
          <p:spPr>
            <a:xfrm>
              <a:off x="8630250" y="42038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37" name="Google Shape;537;p19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38" name="Google Shape;538;p19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39" name="Google Shape;539;p19"/>
            <p:cNvSpPr/>
            <p:nvPr/>
          </p:nvSpPr>
          <p:spPr>
            <a:xfrm>
              <a:off x="1027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40" name="Google Shape;540;p19"/>
            <p:cNvSpPr/>
            <p:nvPr/>
          </p:nvSpPr>
          <p:spPr>
            <a:xfrm>
              <a:off x="1027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41" name="Google Shape;541;p19"/>
            <p:cNvSpPr/>
            <p:nvPr/>
          </p:nvSpPr>
          <p:spPr>
            <a:xfrm>
              <a:off x="937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42" name="Google Shape;542;p19"/>
            <p:cNvSpPr/>
            <p:nvPr/>
          </p:nvSpPr>
          <p:spPr>
            <a:xfrm>
              <a:off x="1348050" y="46276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43" name="Google Shape;543;p19"/>
            <p:cNvSpPr/>
            <p:nvPr/>
          </p:nvSpPr>
          <p:spPr>
            <a:xfrm>
              <a:off x="1759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544" name="Google Shape;544;p19"/>
          <p:cNvGrpSpPr/>
          <p:nvPr/>
        </p:nvGrpSpPr>
        <p:grpSpPr>
          <a:xfrm flipH="1">
            <a:off x="241411" y="521936"/>
            <a:ext cx="11709189" cy="6133665"/>
            <a:chOff x="181050" y="391451"/>
            <a:chExt cx="8781892" cy="4600249"/>
          </a:xfrm>
        </p:grpSpPr>
        <p:sp>
          <p:nvSpPr>
            <p:cNvPr id="545" name="Google Shape;545;p19"/>
            <p:cNvSpPr/>
            <p:nvPr/>
          </p:nvSpPr>
          <p:spPr>
            <a:xfrm>
              <a:off x="181050" y="39145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46" name="Google Shape;546;p19"/>
            <p:cNvSpPr/>
            <p:nvPr/>
          </p:nvSpPr>
          <p:spPr>
            <a:xfrm>
              <a:off x="8708542" y="4073209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47" name="Google Shape;547;p19"/>
            <p:cNvSpPr/>
            <p:nvPr/>
          </p:nvSpPr>
          <p:spPr>
            <a:xfrm>
              <a:off x="1395147" y="46749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548" name="Google Shape;548;p19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9" name="Google Shape;549;p19"/>
          <p:cNvSpPr txBox="1">
            <a:spLocks noGrp="1"/>
          </p:cNvSpPr>
          <p:nvPr>
            <p:ph type="subTitle" idx="1"/>
          </p:nvPr>
        </p:nvSpPr>
        <p:spPr>
          <a:xfrm>
            <a:off x="1426544" y="2376267"/>
            <a:ext cx="4266800" cy="12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0" name="Google Shape;550;p19"/>
          <p:cNvSpPr txBox="1">
            <a:spLocks noGrp="1"/>
          </p:cNvSpPr>
          <p:nvPr>
            <p:ph type="subTitle" idx="2"/>
          </p:nvPr>
        </p:nvSpPr>
        <p:spPr>
          <a:xfrm>
            <a:off x="1426545" y="1951467"/>
            <a:ext cx="42668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1" name="Google Shape;551;p19"/>
          <p:cNvSpPr txBox="1">
            <a:spLocks noGrp="1"/>
          </p:cNvSpPr>
          <p:nvPr>
            <p:ph type="subTitle" idx="3"/>
          </p:nvPr>
        </p:nvSpPr>
        <p:spPr>
          <a:xfrm>
            <a:off x="6498649" y="2376267"/>
            <a:ext cx="4266800" cy="12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2" name="Google Shape;552;p19"/>
          <p:cNvSpPr txBox="1">
            <a:spLocks noGrp="1"/>
          </p:cNvSpPr>
          <p:nvPr>
            <p:ph type="subTitle" idx="4"/>
          </p:nvPr>
        </p:nvSpPr>
        <p:spPr>
          <a:xfrm>
            <a:off x="6498636" y="1951467"/>
            <a:ext cx="42668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3" name="Google Shape;553;p19"/>
          <p:cNvSpPr txBox="1">
            <a:spLocks noGrp="1"/>
          </p:cNvSpPr>
          <p:nvPr>
            <p:ph type="subTitle" idx="5"/>
          </p:nvPr>
        </p:nvSpPr>
        <p:spPr>
          <a:xfrm>
            <a:off x="1426577" y="4606400"/>
            <a:ext cx="4266800" cy="12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4" name="Google Shape;554;p19"/>
          <p:cNvSpPr txBox="1">
            <a:spLocks noGrp="1"/>
          </p:cNvSpPr>
          <p:nvPr>
            <p:ph type="subTitle" idx="6"/>
          </p:nvPr>
        </p:nvSpPr>
        <p:spPr>
          <a:xfrm>
            <a:off x="1426545" y="4181600"/>
            <a:ext cx="42668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5" name="Google Shape;555;p19"/>
          <p:cNvSpPr txBox="1">
            <a:spLocks noGrp="1"/>
          </p:cNvSpPr>
          <p:nvPr>
            <p:ph type="subTitle" idx="7"/>
          </p:nvPr>
        </p:nvSpPr>
        <p:spPr>
          <a:xfrm>
            <a:off x="6498656" y="4606400"/>
            <a:ext cx="4266800" cy="12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6" name="Google Shape;556;p19"/>
          <p:cNvSpPr txBox="1">
            <a:spLocks noGrp="1"/>
          </p:cNvSpPr>
          <p:nvPr>
            <p:ph type="subTitle" idx="8"/>
          </p:nvPr>
        </p:nvSpPr>
        <p:spPr>
          <a:xfrm>
            <a:off x="6498636" y="4181600"/>
            <a:ext cx="42668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216362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0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9" name="Google Shape;559;p20"/>
          <p:cNvSpPr txBox="1">
            <a:spLocks noGrp="1"/>
          </p:cNvSpPr>
          <p:nvPr>
            <p:ph type="subTitle" idx="1"/>
          </p:nvPr>
        </p:nvSpPr>
        <p:spPr>
          <a:xfrm>
            <a:off x="1154000" y="2376267"/>
            <a:ext cx="3298400" cy="1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0" name="Google Shape;560;p20"/>
          <p:cNvSpPr txBox="1">
            <a:spLocks noGrp="1"/>
          </p:cNvSpPr>
          <p:nvPr>
            <p:ph type="subTitle" idx="2"/>
          </p:nvPr>
        </p:nvSpPr>
        <p:spPr>
          <a:xfrm>
            <a:off x="4446793" y="2376267"/>
            <a:ext cx="3298400" cy="1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1" name="Google Shape;561;p20"/>
          <p:cNvSpPr txBox="1">
            <a:spLocks noGrp="1"/>
          </p:cNvSpPr>
          <p:nvPr>
            <p:ph type="subTitle" idx="3"/>
          </p:nvPr>
        </p:nvSpPr>
        <p:spPr>
          <a:xfrm>
            <a:off x="1154000" y="4606400"/>
            <a:ext cx="3298400" cy="1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2" name="Google Shape;562;p20"/>
          <p:cNvSpPr txBox="1">
            <a:spLocks noGrp="1"/>
          </p:cNvSpPr>
          <p:nvPr>
            <p:ph type="subTitle" idx="4"/>
          </p:nvPr>
        </p:nvSpPr>
        <p:spPr>
          <a:xfrm>
            <a:off x="4446949" y="4606400"/>
            <a:ext cx="3298400" cy="1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3" name="Google Shape;563;p20"/>
          <p:cNvSpPr txBox="1">
            <a:spLocks noGrp="1"/>
          </p:cNvSpPr>
          <p:nvPr>
            <p:ph type="subTitle" idx="5"/>
          </p:nvPr>
        </p:nvSpPr>
        <p:spPr>
          <a:xfrm>
            <a:off x="7739733" y="2376267"/>
            <a:ext cx="3298400" cy="1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4" name="Google Shape;564;p20"/>
          <p:cNvSpPr txBox="1">
            <a:spLocks noGrp="1"/>
          </p:cNvSpPr>
          <p:nvPr>
            <p:ph type="subTitle" idx="6"/>
          </p:nvPr>
        </p:nvSpPr>
        <p:spPr>
          <a:xfrm>
            <a:off x="7739900" y="4606400"/>
            <a:ext cx="3298400" cy="1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5" name="Google Shape;565;p20"/>
          <p:cNvSpPr txBox="1">
            <a:spLocks noGrp="1"/>
          </p:cNvSpPr>
          <p:nvPr>
            <p:ph type="subTitle" idx="7"/>
          </p:nvPr>
        </p:nvSpPr>
        <p:spPr>
          <a:xfrm>
            <a:off x="4446979" y="1951467"/>
            <a:ext cx="32984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6" name="Google Shape;566;p20"/>
          <p:cNvSpPr txBox="1">
            <a:spLocks noGrp="1"/>
          </p:cNvSpPr>
          <p:nvPr>
            <p:ph type="subTitle" idx="8"/>
          </p:nvPr>
        </p:nvSpPr>
        <p:spPr>
          <a:xfrm>
            <a:off x="4446747" y="4181600"/>
            <a:ext cx="32984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7" name="Google Shape;567;p20"/>
          <p:cNvSpPr txBox="1">
            <a:spLocks noGrp="1"/>
          </p:cNvSpPr>
          <p:nvPr>
            <p:ph type="subTitle" idx="9"/>
          </p:nvPr>
        </p:nvSpPr>
        <p:spPr>
          <a:xfrm>
            <a:off x="7739957" y="1951467"/>
            <a:ext cx="32984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8" name="Google Shape;568;p20"/>
          <p:cNvSpPr txBox="1">
            <a:spLocks noGrp="1"/>
          </p:cNvSpPr>
          <p:nvPr>
            <p:ph type="subTitle" idx="13"/>
          </p:nvPr>
        </p:nvSpPr>
        <p:spPr>
          <a:xfrm>
            <a:off x="7739957" y="4181600"/>
            <a:ext cx="32984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9" name="Google Shape;569;p20"/>
          <p:cNvSpPr txBox="1">
            <a:spLocks noGrp="1"/>
          </p:cNvSpPr>
          <p:nvPr>
            <p:ph type="subTitle" idx="14"/>
          </p:nvPr>
        </p:nvSpPr>
        <p:spPr>
          <a:xfrm>
            <a:off x="1154000" y="1951467"/>
            <a:ext cx="32984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70" name="Google Shape;570;p20"/>
          <p:cNvSpPr txBox="1">
            <a:spLocks noGrp="1"/>
          </p:cNvSpPr>
          <p:nvPr>
            <p:ph type="subTitle" idx="15"/>
          </p:nvPr>
        </p:nvSpPr>
        <p:spPr>
          <a:xfrm>
            <a:off x="1154000" y="4181600"/>
            <a:ext cx="3298400" cy="5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71" name="Google Shape;571;p20"/>
          <p:cNvGrpSpPr/>
          <p:nvPr/>
        </p:nvGrpSpPr>
        <p:grpSpPr>
          <a:xfrm>
            <a:off x="137000" y="139400"/>
            <a:ext cx="11918000" cy="4386267"/>
            <a:chOff x="102750" y="104550"/>
            <a:chExt cx="8938500" cy="3289700"/>
          </a:xfrm>
        </p:grpSpPr>
        <p:sp>
          <p:nvSpPr>
            <p:cNvPr id="572" name="Google Shape;572;p20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1027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1027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8630250" y="2571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86302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86302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92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1335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1746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584" name="Google Shape;584;p20"/>
          <p:cNvGrpSpPr/>
          <p:nvPr/>
        </p:nvGrpSpPr>
        <p:grpSpPr>
          <a:xfrm>
            <a:off x="199796" y="243987"/>
            <a:ext cx="11792400" cy="3895616"/>
            <a:chOff x="149847" y="182990"/>
            <a:chExt cx="8844300" cy="2921712"/>
          </a:xfrm>
        </p:grpSpPr>
        <p:sp>
          <p:nvSpPr>
            <p:cNvPr id="585" name="Google Shape;585;p20"/>
            <p:cNvSpPr/>
            <p:nvPr/>
          </p:nvSpPr>
          <p:spPr>
            <a:xfrm>
              <a:off x="1617875" y="182990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8708550" y="285030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8677347" y="13854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67820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1"/>
          <p:cNvSpPr txBox="1">
            <a:spLocks noGrp="1"/>
          </p:cNvSpPr>
          <p:nvPr>
            <p:ph type="title" hasCustomPrompt="1"/>
          </p:nvPr>
        </p:nvSpPr>
        <p:spPr>
          <a:xfrm>
            <a:off x="950800" y="935367"/>
            <a:ext cx="55736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91" name="Google Shape;591;p21"/>
          <p:cNvSpPr txBox="1">
            <a:spLocks noGrp="1"/>
          </p:cNvSpPr>
          <p:nvPr>
            <p:ph type="subTitle" idx="1"/>
          </p:nvPr>
        </p:nvSpPr>
        <p:spPr>
          <a:xfrm>
            <a:off x="950800" y="1909171"/>
            <a:ext cx="5573600" cy="5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2" name="Google Shape;592;p21"/>
          <p:cNvSpPr txBox="1">
            <a:spLocks noGrp="1"/>
          </p:cNvSpPr>
          <p:nvPr>
            <p:ph type="title" idx="2" hasCustomPrompt="1"/>
          </p:nvPr>
        </p:nvSpPr>
        <p:spPr>
          <a:xfrm>
            <a:off x="950829" y="2672869"/>
            <a:ext cx="5573600" cy="10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93" name="Google Shape;593;p21"/>
          <p:cNvSpPr txBox="1">
            <a:spLocks noGrp="1"/>
          </p:cNvSpPr>
          <p:nvPr>
            <p:ph type="subTitle" idx="3"/>
          </p:nvPr>
        </p:nvSpPr>
        <p:spPr>
          <a:xfrm>
            <a:off x="950817" y="3645501"/>
            <a:ext cx="5573600" cy="5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4" name="Google Shape;594;p21"/>
          <p:cNvSpPr txBox="1">
            <a:spLocks noGrp="1"/>
          </p:cNvSpPr>
          <p:nvPr>
            <p:ph type="title" idx="4" hasCustomPrompt="1"/>
          </p:nvPr>
        </p:nvSpPr>
        <p:spPr>
          <a:xfrm>
            <a:off x="950829" y="4409201"/>
            <a:ext cx="5573600" cy="10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95" name="Google Shape;595;p21"/>
          <p:cNvSpPr txBox="1">
            <a:spLocks noGrp="1"/>
          </p:cNvSpPr>
          <p:nvPr>
            <p:ph type="subTitle" idx="5"/>
          </p:nvPr>
        </p:nvSpPr>
        <p:spPr>
          <a:xfrm>
            <a:off x="950817" y="5381833"/>
            <a:ext cx="5573600" cy="5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6" name="Google Shape;596;p21"/>
          <p:cNvSpPr>
            <a:spLocks noGrp="1"/>
          </p:cNvSpPr>
          <p:nvPr>
            <p:ph type="pic" idx="6"/>
          </p:nvPr>
        </p:nvSpPr>
        <p:spPr>
          <a:xfrm>
            <a:off x="7242600" y="1247867"/>
            <a:ext cx="4263200" cy="4325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597" name="Google Shape;597;p21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598" name="Google Shape;598;p21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1027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1027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1027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1027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102750" y="4216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102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513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92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1335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1746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2157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2568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2979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3390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3801750" y="104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421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4623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503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6986250" y="4627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7397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8630250" y="515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86302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23" name="Google Shape;623;p21"/>
            <p:cNvSpPr/>
            <p:nvPr/>
          </p:nvSpPr>
          <p:spPr>
            <a:xfrm>
              <a:off x="8225400" y="10470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863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57484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61594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65704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628" name="Google Shape;628;p21"/>
          <p:cNvGrpSpPr/>
          <p:nvPr/>
        </p:nvGrpSpPr>
        <p:grpSpPr>
          <a:xfrm>
            <a:off x="199796" y="202400"/>
            <a:ext cx="11792400" cy="6453333"/>
            <a:chOff x="149847" y="151800"/>
            <a:chExt cx="8844300" cy="4840000"/>
          </a:xfrm>
        </p:grpSpPr>
        <p:sp>
          <p:nvSpPr>
            <p:cNvPr id="629" name="Google Shape;629;p21"/>
            <p:cNvSpPr/>
            <p:nvPr/>
          </p:nvSpPr>
          <p:spPr>
            <a:xfrm>
              <a:off x="390075" y="387807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149847" y="4263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8677347" y="563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6025700" y="47062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181050" y="3676686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3848847" y="151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7030947" y="4675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1717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3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59" name="Google Shape;59;p3"/>
            <p:cNvSpPr/>
            <p:nvPr/>
          </p:nvSpPr>
          <p:spPr>
            <a:xfrm>
              <a:off x="8630250" y="515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863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86302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6302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630250" y="2571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6302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6302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86302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86302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8630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8219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8219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7808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7808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7397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7397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6986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6986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6575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6575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6164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6164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753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753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342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342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931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1098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13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92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335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746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6994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32884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2878050" y="4627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467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2924847" y="4675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100" name="Google Shape;100;p3"/>
          <p:cNvGrpSpPr/>
          <p:nvPr/>
        </p:nvGrpSpPr>
        <p:grpSpPr>
          <a:xfrm>
            <a:off x="199796" y="202401"/>
            <a:ext cx="11792400" cy="6411732"/>
            <a:chOff x="149847" y="151800"/>
            <a:chExt cx="8844300" cy="4808799"/>
          </a:xfrm>
        </p:grpSpPr>
        <p:sp>
          <p:nvSpPr>
            <p:cNvPr id="101" name="Google Shape;101;p3"/>
            <p:cNvSpPr/>
            <p:nvPr/>
          </p:nvSpPr>
          <p:spPr>
            <a:xfrm>
              <a:off x="5213375" y="18299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8708550" y="2033394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8501375" y="4706199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208550" y="182990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49847" y="151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8677347" y="563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107" name="Google Shape;107;p3"/>
          <p:cNvSpPr txBox="1">
            <a:spLocks noGrp="1"/>
          </p:cNvSpPr>
          <p:nvPr>
            <p:ph type="title"/>
          </p:nvPr>
        </p:nvSpPr>
        <p:spPr>
          <a:xfrm>
            <a:off x="6575000" y="2926317"/>
            <a:ext cx="4666000" cy="23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8" name="Google Shape;108;p3"/>
          <p:cNvSpPr txBox="1">
            <a:spLocks noGrp="1"/>
          </p:cNvSpPr>
          <p:nvPr>
            <p:ph type="title" idx="2" hasCustomPrompt="1"/>
          </p:nvPr>
        </p:nvSpPr>
        <p:spPr>
          <a:xfrm>
            <a:off x="9765867" y="1608084"/>
            <a:ext cx="1475200" cy="128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09" name="Google Shape;109;p3"/>
          <p:cNvSpPr>
            <a:spLocks noGrp="1"/>
          </p:cNvSpPr>
          <p:nvPr>
            <p:ph type="pic" idx="3"/>
          </p:nvPr>
        </p:nvSpPr>
        <p:spPr>
          <a:xfrm>
            <a:off x="692833" y="1246700"/>
            <a:ext cx="3886400" cy="4342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205076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22"/>
          <p:cNvGrpSpPr/>
          <p:nvPr/>
        </p:nvGrpSpPr>
        <p:grpSpPr>
          <a:xfrm>
            <a:off x="137000" y="139400"/>
            <a:ext cx="11918000" cy="6579200"/>
            <a:chOff x="102750" y="104550"/>
            <a:chExt cx="8938500" cy="4934400"/>
          </a:xfrm>
        </p:grpSpPr>
        <p:sp>
          <p:nvSpPr>
            <p:cNvPr id="638" name="Google Shape;638;p22"/>
            <p:cNvSpPr/>
            <p:nvPr/>
          </p:nvSpPr>
          <p:spPr>
            <a:xfrm>
              <a:off x="8630250" y="25590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39" name="Google Shape;639;p22"/>
            <p:cNvSpPr/>
            <p:nvPr/>
          </p:nvSpPr>
          <p:spPr>
            <a:xfrm>
              <a:off x="8630250" y="29702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0" name="Google Shape;640;p22"/>
            <p:cNvSpPr/>
            <p:nvPr/>
          </p:nvSpPr>
          <p:spPr>
            <a:xfrm>
              <a:off x="8630250" y="33814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1" name="Google Shape;641;p22"/>
            <p:cNvSpPr/>
            <p:nvPr/>
          </p:nvSpPr>
          <p:spPr>
            <a:xfrm>
              <a:off x="8630250" y="3792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2" name="Google Shape;642;p22"/>
            <p:cNvSpPr/>
            <p:nvPr/>
          </p:nvSpPr>
          <p:spPr>
            <a:xfrm>
              <a:off x="8630250" y="42038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3" name="Google Shape;643;p22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1027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1027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937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1348050" y="46276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1759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650" name="Google Shape;650;p22"/>
          <p:cNvGrpSpPr/>
          <p:nvPr/>
        </p:nvGrpSpPr>
        <p:grpSpPr>
          <a:xfrm>
            <a:off x="241400" y="521936"/>
            <a:ext cx="11709189" cy="6133665"/>
            <a:chOff x="181050" y="391451"/>
            <a:chExt cx="8781892" cy="4600249"/>
          </a:xfrm>
        </p:grpSpPr>
        <p:sp>
          <p:nvSpPr>
            <p:cNvPr id="651" name="Google Shape;651;p22"/>
            <p:cNvSpPr/>
            <p:nvPr/>
          </p:nvSpPr>
          <p:spPr>
            <a:xfrm>
              <a:off x="181050" y="39145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8708542" y="4073209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1395147" y="46749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654" name="Google Shape;654;p22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577362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3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57" name="Google Shape;657;p23"/>
          <p:cNvGrpSpPr/>
          <p:nvPr/>
        </p:nvGrpSpPr>
        <p:grpSpPr>
          <a:xfrm>
            <a:off x="137000" y="139400"/>
            <a:ext cx="11918000" cy="4386267"/>
            <a:chOff x="102750" y="104550"/>
            <a:chExt cx="8938500" cy="3289700"/>
          </a:xfrm>
        </p:grpSpPr>
        <p:sp>
          <p:nvSpPr>
            <p:cNvPr id="658" name="Google Shape;658;p23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1027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1027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8630250" y="2571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86302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86302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6" name="Google Shape;666;p23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92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1335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1746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670" name="Google Shape;670;p23"/>
          <p:cNvGrpSpPr/>
          <p:nvPr/>
        </p:nvGrpSpPr>
        <p:grpSpPr>
          <a:xfrm>
            <a:off x="199796" y="243987"/>
            <a:ext cx="11792400" cy="3895616"/>
            <a:chOff x="149847" y="182990"/>
            <a:chExt cx="8844300" cy="2921712"/>
          </a:xfrm>
        </p:grpSpPr>
        <p:sp>
          <p:nvSpPr>
            <p:cNvPr id="671" name="Google Shape;671;p23"/>
            <p:cNvSpPr/>
            <p:nvPr/>
          </p:nvSpPr>
          <p:spPr>
            <a:xfrm>
              <a:off x="1617875" y="182990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72" name="Google Shape;672;p23"/>
            <p:cNvSpPr/>
            <p:nvPr/>
          </p:nvSpPr>
          <p:spPr>
            <a:xfrm>
              <a:off x="8708550" y="285030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73" name="Google Shape;673;p23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74" name="Google Shape;674;p23"/>
            <p:cNvSpPr/>
            <p:nvPr/>
          </p:nvSpPr>
          <p:spPr>
            <a:xfrm>
              <a:off x="8677347" y="13854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4860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24"/>
          <p:cNvSpPr txBox="1">
            <a:spLocks noGrp="1"/>
          </p:cNvSpPr>
          <p:nvPr>
            <p:ph type="title"/>
          </p:nvPr>
        </p:nvSpPr>
        <p:spPr>
          <a:xfrm>
            <a:off x="6731500" y="798517"/>
            <a:ext cx="4000000" cy="116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7" name="Google Shape;677;p24"/>
          <p:cNvSpPr txBox="1">
            <a:spLocks noGrp="1"/>
          </p:cNvSpPr>
          <p:nvPr>
            <p:ph type="subTitle" idx="1"/>
          </p:nvPr>
        </p:nvSpPr>
        <p:spPr>
          <a:xfrm>
            <a:off x="6731500" y="1962517"/>
            <a:ext cx="4000000" cy="17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78" name="Google Shape;678;p24"/>
          <p:cNvSpPr>
            <a:spLocks noGrp="1"/>
          </p:cNvSpPr>
          <p:nvPr>
            <p:ph type="pic" idx="2"/>
          </p:nvPr>
        </p:nvSpPr>
        <p:spPr>
          <a:xfrm>
            <a:off x="692833" y="1236067"/>
            <a:ext cx="3886400" cy="4386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679" name="Google Shape;679;p24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680" name="Google Shape;680;p24"/>
            <p:cNvSpPr/>
            <p:nvPr/>
          </p:nvSpPr>
          <p:spPr>
            <a:xfrm>
              <a:off x="8630250" y="515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863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86302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86302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8630250" y="2571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86302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86302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86302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86302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8630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8219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8219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7808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7808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7397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7397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6986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6986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6575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6575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6164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6164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5753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5753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4516888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5342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8" name="Google Shape;708;p24"/>
            <p:cNvSpPr/>
            <p:nvPr/>
          </p:nvSpPr>
          <p:spPr>
            <a:xfrm>
              <a:off x="5342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09" name="Google Shape;709;p24"/>
            <p:cNvSpPr/>
            <p:nvPr/>
          </p:nvSpPr>
          <p:spPr>
            <a:xfrm>
              <a:off x="4105888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0" name="Google Shape;710;p24"/>
            <p:cNvSpPr/>
            <p:nvPr/>
          </p:nvSpPr>
          <p:spPr>
            <a:xfrm>
              <a:off x="4931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1" name="Google Shape;711;p24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1027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36994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32884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2878050" y="4627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2467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3691538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2056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16456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21" name="Google Shape;721;p24"/>
            <p:cNvSpPr/>
            <p:nvPr/>
          </p:nvSpPr>
          <p:spPr>
            <a:xfrm>
              <a:off x="12346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22" name="Google Shape;722;p24"/>
            <p:cNvSpPr/>
            <p:nvPr/>
          </p:nvSpPr>
          <p:spPr>
            <a:xfrm>
              <a:off x="1027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23" name="Google Shape;723;p24"/>
            <p:cNvSpPr/>
            <p:nvPr/>
          </p:nvSpPr>
          <p:spPr>
            <a:xfrm>
              <a:off x="1027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724" name="Google Shape;724;p24"/>
          <p:cNvGrpSpPr/>
          <p:nvPr/>
        </p:nvGrpSpPr>
        <p:grpSpPr>
          <a:xfrm>
            <a:off x="199796" y="202400"/>
            <a:ext cx="11792400" cy="6453333"/>
            <a:chOff x="149847" y="151800"/>
            <a:chExt cx="8844300" cy="4840000"/>
          </a:xfrm>
        </p:grpSpPr>
        <p:sp>
          <p:nvSpPr>
            <p:cNvPr id="725" name="Google Shape;725;p24"/>
            <p:cNvSpPr/>
            <p:nvPr/>
          </p:nvSpPr>
          <p:spPr>
            <a:xfrm>
              <a:off x="5213375" y="39039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26" name="Google Shape;726;p24"/>
            <p:cNvSpPr/>
            <p:nvPr/>
          </p:nvSpPr>
          <p:spPr>
            <a:xfrm>
              <a:off x="8708550" y="2033394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27" name="Google Shape;727;p24"/>
            <p:cNvSpPr/>
            <p:nvPr/>
          </p:nvSpPr>
          <p:spPr>
            <a:xfrm>
              <a:off x="6037050" y="4702055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28" name="Google Shape;728;p24"/>
            <p:cNvSpPr/>
            <p:nvPr/>
          </p:nvSpPr>
          <p:spPr>
            <a:xfrm>
              <a:off x="8501375" y="4502074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29" name="Google Shape;729;p24"/>
            <p:cNvSpPr/>
            <p:nvPr/>
          </p:nvSpPr>
          <p:spPr>
            <a:xfrm>
              <a:off x="149847" y="151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30" name="Google Shape;730;p24"/>
            <p:cNvSpPr/>
            <p:nvPr/>
          </p:nvSpPr>
          <p:spPr>
            <a:xfrm>
              <a:off x="8677347" y="563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31" name="Google Shape;731;p24"/>
            <p:cNvSpPr/>
            <p:nvPr/>
          </p:nvSpPr>
          <p:spPr>
            <a:xfrm>
              <a:off x="2924847" y="4675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32" name="Google Shape;732;p24"/>
            <p:cNvSpPr/>
            <p:nvPr/>
          </p:nvSpPr>
          <p:spPr>
            <a:xfrm>
              <a:off x="181050" y="1623736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733" name="Google Shape;733;p24"/>
          <p:cNvSpPr txBox="1"/>
          <p:nvPr/>
        </p:nvSpPr>
        <p:spPr>
          <a:xfrm>
            <a:off x="6731500" y="4582084"/>
            <a:ext cx="40000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rPr>
              <a:t>CREDITS: This presentation template was created by </a:t>
            </a:r>
            <a:r>
              <a:rPr lang="en" sz="1333" b="1" u="sng">
                <a:solidFill>
                  <a:schemeClr val="hlink"/>
                </a:solidFill>
                <a:latin typeface="Catamaran"/>
                <a:ea typeface="Catamaran"/>
                <a:cs typeface="Catamaran"/>
                <a:sym typeface="Catamaran"/>
                <a:hlinkClick r:id="rId2"/>
              </a:rPr>
              <a:t>Slidesgo</a:t>
            </a:r>
            <a:r>
              <a:rPr lang="en" sz="1333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rPr>
              <a:t>, including icons by </a:t>
            </a:r>
            <a:r>
              <a:rPr lang="en" sz="1333" b="1" u="sng">
                <a:solidFill>
                  <a:schemeClr val="hlink"/>
                </a:solidFill>
                <a:latin typeface="Catamaran"/>
                <a:ea typeface="Catamaran"/>
                <a:cs typeface="Catamaran"/>
                <a:sym typeface="Catamaran"/>
                <a:hlinkClick r:id="rId3"/>
              </a:rPr>
              <a:t>Flaticon</a:t>
            </a:r>
            <a:r>
              <a:rPr lang="en" sz="1333" b="1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" sz="1333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rPr>
              <a:t>and infographics &amp; images by </a:t>
            </a:r>
            <a:r>
              <a:rPr lang="en" sz="1333" b="1" u="sng">
                <a:solidFill>
                  <a:schemeClr val="hlink"/>
                </a:solidFill>
                <a:latin typeface="Catamaran"/>
                <a:ea typeface="Catamaran"/>
                <a:cs typeface="Catamaran"/>
                <a:sym typeface="Catamaran"/>
                <a:hlinkClick r:id="rId4"/>
              </a:rPr>
              <a:t>Freepik</a:t>
            </a:r>
            <a:endParaRPr sz="1333" b="1" u="sng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60636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5" name="Google Shape;735;p25"/>
          <p:cNvGrpSpPr/>
          <p:nvPr/>
        </p:nvGrpSpPr>
        <p:grpSpPr>
          <a:xfrm>
            <a:off x="137000" y="139400"/>
            <a:ext cx="11918000" cy="6579200"/>
            <a:chOff x="102750" y="104550"/>
            <a:chExt cx="8938500" cy="4934400"/>
          </a:xfrm>
        </p:grpSpPr>
        <p:sp>
          <p:nvSpPr>
            <p:cNvPr id="736" name="Google Shape;736;p25"/>
            <p:cNvSpPr/>
            <p:nvPr/>
          </p:nvSpPr>
          <p:spPr>
            <a:xfrm>
              <a:off x="8630250" y="25590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8630250" y="29702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8630250" y="33814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8630250" y="3792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8630250" y="42038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1027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1027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937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1348050" y="46276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1759050" y="46276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748" name="Google Shape;748;p25"/>
          <p:cNvGrpSpPr/>
          <p:nvPr/>
        </p:nvGrpSpPr>
        <p:grpSpPr>
          <a:xfrm>
            <a:off x="241400" y="521936"/>
            <a:ext cx="11709189" cy="6133665"/>
            <a:chOff x="181050" y="391451"/>
            <a:chExt cx="8781892" cy="4600249"/>
          </a:xfrm>
        </p:grpSpPr>
        <p:sp>
          <p:nvSpPr>
            <p:cNvPr id="749" name="Google Shape;749;p25"/>
            <p:cNvSpPr/>
            <p:nvPr/>
          </p:nvSpPr>
          <p:spPr>
            <a:xfrm>
              <a:off x="181050" y="39145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8708542" y="4073209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1395147" y="46749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51700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3" name="Google Shape;753;p26"/>
          <p:cNvGrpSpPr/>
          <p:nvPr/>
        </p:nvGrpSpPr>
        <p:grpSpPr>
          <a:xfrm rot="10800000" flipH="1"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754" name="Google Shape;754;p26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55" name="Google Shape;755;p26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56" name="Google Shape;756;p26"/>
            <p:cNvSpPr/>
            <p:nvPr/>
          </p:nvSpPr>
          <p:spPr>
            <a:xfrm>
              <a:off x="1027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57" name="Google Shape;757;p26"/>
            <p:cNvSpPr/>
            <p:nvPr/>
          </p:nvSpPr>
          <p:spPr>
            <a:xfrm>
              <a:off x="1027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58" name="Google Shape;758;p26"/>
            <p:cNvSpPr/>
            <p:nvPr/>
          </p:nvSpPr>
          <p:spPr>
            <a:xfrm>
              <a:off x="1027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59" name="Google Shape;759;p26"/>
            <p:cNvSpPr/>
            <p:nvPr/>
          </p:nvSpPr>
          <p:spPr>
            <a:xfrm>
              <a:off x="1027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0" name="Google Shape;760;p26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1" name="Google Shape;761;p26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2" name="Google Shape;762;p26"/>
            <p:cNvSpPr/>
            <p:nvPr/>
          </p:nvSpPr>
          <p:spPr>
            <a:xfrm>
              <a:off x="1027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3" name="Google Shape;763;p26"/>
            <p:cNvSpPr/>
            <p:nvPr/>
          </p:nvSpPr>
          <p:spPr>
            <a:xfrm>
              <a:off x="1027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4" name="Google Shape;764;p26"/>
            <p:cNvSpPr/>
            <p:nvPr/>
          </p:nvSpPr>
          <p:spPr>
            <a:xfrm>
              <a:off x="1027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5" name="Google Shape;765;p26"/>
            <p:cNvSpPr/>
            <p:nvPr/>
          </p:nvSpPr>
          <p:spPr>
            <a:xfrm>
              <a:off x="102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6" name="Google Shape;766;p26"/>
            <p:cNvSpPr/>
            <p:nvPr/>
          </p:nvSpPr>
          <p:spPr>
            <a:xfrm>
              <a:off x="513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7" name="Google Shape;767;p26"/>
            <p:cNvSpPr/>
            <p:nvPr/>
          </p:nvSpPr>
          <p:spPr>
            <a:xfrm>
              <a:off x="92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8" name="Google Shape;768;p26"/>
            <p:cNvSpPr/>
            <p:nvPr/>
          </p:nvSpPr>
          <p:spPr>
            <a:xfrm>
              <a:off x="1335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69" name="Google Shape;769;p26"/>
            <p:cNvSpPr/>
            <p:nvPr/>
          </p:nvSpPr>
          <p:spPr>
            <a:xfrm>
              <a:off x="1746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0" name="Google Shape;770;p26"/>
            <p:cNvSpPr/>
            <p:nvPr/>
          </p:nvSpPr>
          <p:spPr>
            <a:xfrm>
              <a:off x="2157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1" name="Google Shape;771;p26"/>
            <p:cNvSpPr/>
            <p:nvPr/>
          </p:nvSpPr>
          <p:spPr>
            <a:xfrm>
              <a:off x="2568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2" name="Google Shape;772;p26"/>
            <p:cNvSpPr/>
            <p:nvPr/>
          </p:nvSpPr>
          <p:spPr>
            <a:xfrm>
              <a:off x="2979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3" name="Google Shape;773;p26"/>
            <p:cNvSpPr/>
            <p:nvPr/>
          </p:nvSpPr>
          <p:spPr>
            <a:xfrm>
              <a:off x="3390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4" name="Google Shape;774;p26"/>
            <p:cNvSpPr/>
            <p:nvPr/>
          </p:nvSpPr>
          <p:spPr>
            <a:xfrm>
              <a:off x="3801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5" name="Google Shape;775;p26"/>
            <p:cNvSpPr/>
            <p:nvPr/>
          </p:nvSpPr>
          <p:spPr>
            <a:xfrm>
              <a:off x="421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6" name="Google Shape;776;p26"/>
            <p:cNvSpPr/>
            <p:nvPr/>
          </p:nvSpPr>
          <p:spPr>
            <a:xfrm>
              <a:off x="4623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7" name="Google Shape;777;p26"/>
            <p:cNvSpPr/>
            <p:nvPr/>
          </p:nvSpPr>
          <p:spPr>
            <a:xfrm>
              <a:off x="503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8" name="Google Shape;778;p26"/>
            <p:cNvSpPr/>
            <p:nvPr/>
          </p:nvSpPr>
          <p:spPr>
            <a:xfrm>
              <a:off x="6986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79" name="Google Shape;779;p26"/>
            <p:cNvSpPr/>
            <p:nvPr/>
          </p:nvSpPr>
          <p:spPr>
            <a:xfrm>
              <a:off x="7397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0" name="Google Shape;780;p26"/>
            <p:cNvSpPr/>
            <p:nvPr/>
          </p:nvSpPr>
          <p:spPr>
            <a:xfrm>
              <a:off x="7808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1" name="Google Shape;781;p26"/>
            <p:cNvSpPr/>
            <p:nvPr/>
          </p:nvSpPr>
          <p:spPr>
            <a:xfrm>
              <a:off x="8219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2" name="Google Shape;782;p26"/>
            <p:cNvSpPr/>
            <p:nvPr/>
          </p:nvSpPr>
          <p:spPr>
            <a:xfrm>
              <a:off x="8630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3" name="Google Shape;783;p26"/>
            <p:cNvSpPr/>
            <p:nvPr/>
          </p:nvSpPr>
          <p:spPr>
            <a:xfrm>
              <a:off x="86302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4" name="Google Shape;784;p26"/>
            <p:cNvSpPr/>
            <p:nvPr/>
          </p:nvSpPr>
          <p:spPr>
            <a:xfrm>
              <a:off x="3403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5" name="Google Shape;785;p26"/>
            <p:cNvSpPr/>
            <p:nvPr/>
          </p:nvSpPr>
          <p:spPr>
            <a:xfrm>
              <a:off x="3814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6" name="Google Shape;786;p26"/>
            <p:cNvSpPr/>
            <p:nvPr/>
          </p:nvSpPr>
          <p:spPr>
            <a:xfrm>
              <a:off x="4225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7" name="Google Shape;787;p26"/>
            <p:cNvSpPr/>
            <p:nvPr/>
          </p:nvSpPr>
          <p:spPr>
            <a:xfrm>
              <a:off x="4636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8" name="Google Shape;788;p26"/>
            <p:cNvSpPr/>
            <p:nvPr/>
          </p:nvSpPr>
          <p:spPr>
            <a:xfrm>
              <a:off x="86302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89" name="Google Shape;789;p26"/>
            <p:cNvSpPr/>
            <p:nvPr/>
          </p:nvSpPr>
          <p:spPr>
            <a:xfrm>
              <a:off x="86302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90" name="Google Shape;790;p26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91" name="Google Shape;791;p26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92" name="Google Shape;792;p26"/>
            <p:cNvSpPr/>
            <p:nvPr/>
          </p:nvSpPr>
          <p:spPr>
            <a:xfrm>
              <a:off x="86302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793" name="Google Shape;793;p26"/>
          <p:cNvGrpSpPr/>
          <p:nvPr/>
        </p:nvGrpSpPr>
        <p:grpSpPr>
          <a:xfrm rot="10800000" flipH="1">
            <a:off x="199796" y="288183"/>
            <a:ext cx="11792400" cy="6052875"/>
            <a:chOff x="149847" y="387807"/>
            <a:chExt cx="8844300" cy="4539656"/>
          </a:xfrm>
        </p:grpSpPr>
        <p:sp>
          <p:nvSpPr>
            <p:cNvPr id="794" name="Google Shape;794;p26"/>
            <p:cNvSpPr/>
            <p:nvPr/>
          </p:nvSpPr>
          <p:spPr>
            <a:xfrm>
              <a:off x="390075" y="387807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95" name="Google Shape;795;p26"/>
            <p:cNvSpPr/>
            <p:nvPr/>
          </p:nvSpPr>
          <p:spPr>
            <a:xfrm>
              <a:off x="4511475" y="4501629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96" name="Google Shape;796;p26"/>
            <p:cNvSpPr/>
            <p:nvPr/>
          </p:nvSpPr>
          <p:spPr>
            <a:xfrm>
              <a:off x="8504850" y="467306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97" name="Google Shape;797;p26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798" name="Google Shape;798;p26"/>
            <p:cNvSpPr/>
            <p:nvPr/>
          </p:nvSpPr>
          <p:spPr>
            <a:xfrm>
              <a:off x="8677347" y="13854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85428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08598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30"/>
          <p:cNvSpPr txBox="1">
            <a:spLocks noGrp="1"/>
          </p:cNvSpPr>
          <p:nvPr>
            <p:ph type="title"/>
          </p:nvPr>
        </p:nvSpPr>
        <p:spPr>
          <a:xfrm>
            <a:off x="964600" y="681367"/>
            <a:ext cx="10262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15676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5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140" name="Google Shape;140;p5"/>
            <p:cNvSpPr/>
            <p:nvPr/>
          </p:nvSpPr>
          <p:spPr>
            <a:xfrm>
              <a:off x="6986250" y="104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7397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7808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8219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863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102750" y="4216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102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513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3403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3814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4225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4636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152" name="Google Shape;152;p5"/>
          <p:cNvGrpSpPr/>
          <p:nvPr/>
        </p:nvGrpSpPr>
        <p:grpSpPr>
          <a:xfrm>
            <a:off x="199797" y="202401"/>
            <a:ext cx="11476596" cy="6411735"/>
            <a:chOff x="149847" y="151800"/>
            <a:chExt cx="8607447" cy="4808801"/>
          </a:xfrm>
        </p:grpSpPr>
        <p:sp>
          <p:nvSpPr>
            <p:cNvPr id="153" name="Google Shape;153;p5"/>
            <p:cNvSpPr/>
            <p:nvPr/>
          </p:nvSpPr>
          <p:spPr>
            <a:xfrm>
              <a:off x="3687175" y="47062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8502894" y="183007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149847" y="4263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7033347" y="151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157" name="Google Shape;157;p5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subTitle" idx="1"/>
          </p:nvPr>
        </p:nvSpPr>
        <p:spPr>
          <a:xfrm>
            <a:off x="1176433" y="3328565"/>
            <a:ext cx="4809600" cy="17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9" name="Google Shape;159;p5"/>
          <p:cNvSpPr txBox="1">
            <a:spLocks noGrp="1"/>
          </p:cNvSpPr>
          <p:nvPr>
            <p:ph type="subTitle" idx="2"/>
          </p:nvPr>
        </p:nvSpPr>
        <p:spPr>
          <a:xfrm>
            <a:off x="6205967" y="3328416"/>
            <a:ext cx="4809600" cy="17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3"/>
          </p:nvPr>
        </p:nvSpPr>
        <p:spPr>
          <a:xfrm>
            <a:off x="1176433" y="2779776"/>
            <a:ext cx="4809600" cy="6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subTitle" idx="4"/>
          </p:nvPr>
        </p:nvSpPr>
        <p:spPr>
          <a:xfrm>
            <a:off x="6205967" y="2779776"/>
            <a:ext cx="4809600" cy="6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4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lt Warp"/>
              <a:buNone/>
              <a:defRPr sz="2667"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55340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6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164" name="Google Shape;164;p6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1027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1027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1027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102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513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863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86302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86302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8219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7808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178" name="Google Shape;178;p6"/>
          <p:cNvGrpSpPr/>
          <p:nvPr/>
        </p:nvGrpSpPr>
        <p:grpSpPr>
          <a:xfrm>
            <a:off x="199797" y="1066402"/>
            <a:ext cx="11750788" cy="5276333"/>
            <a:chOff x="149847" y="799801"/>
            <a:chExt cx="8813091" cy="3957250"/>
          </a:xfrm>
        </p:grpSpPr>
        <p:sp>
          <p:nvSpPr>
            <p:cNvPr id="179" name="Google Shape;179;p6"/>
            <p:cNvSpPr/>
            <p:nvPr/>
          </p:nvSpPr>
          <p:spPr>
            <a:xfrm>
              <a:off x="390075" y="450265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8708538" y="7998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182" name="Google Shape;182;p6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39965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7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185" name="Google Shape;185;p7"/>
            <p:cNvSpPr/>
            <p:nvPr/>
          </p:nvSpPr>
          <p:spPr>
            <a:xfrm>
              <a:off x="9370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13480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17590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21700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25810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7397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7808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8219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8630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86302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027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1027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29920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3403050" y="104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38140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42250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46360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204" name="Google Shape;204;p7"/>
          <p:cNvGrpSpPr/>
          <p:nvPr/>
        </p:nvGrpSpPr>
        <p:grpSpPr>
          <a:xfrm>
            <a:off x="199796" y="202400"/>
            <a:ext cx="11476379" cy="6139293"/>
            <a:chOff x="149847" y="151800"/>
            <a:chExt cx="8607284" cy="4604470"/>
          </a:xfrm>
        </p:grpSpPr>
        <p:sp>
          <p:nvSpPr>
            <p:cNvPr id="205" name="Google Shape;205;p7"/>
            <p:cNvSpPr/>
            <p:nvPr/>
          </p:nvSpPr>
          <p:spPr>
            <a:xfrm>
              <a:off x="1222250" y="1830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8502732" y="4501870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149847" y="30302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3450147" y="151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209" name="Google Shape;209;p7"/>
          <p:cNvSpPr txBox="1">
            <a:spLocks noGrp="1"/>
          </p:cNvSpPr>
          <p:nvPr>
            <p:ph type="body" idx="1"/>
          </p:nvPr>
        </p:nvSpPr>
        <p:spPr>
          <a:xfrm>
            <a:off x="1250200" y="1655951"/>
            <a:ext cx="5198800" cy="42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0" name="Google Shape;210;p7"/>
          <p:cNvSpPr txBox="1">
            <a:spLocks noGrp="1"/>
          </p:cNvSpPr>
          <p:nvPr>
            <p:ph type="title"/>
          </p:nvPr>
        </p:nvSpPr>
        <p:spPr>
          <a:xfrm>
            <a:off x="1250200" y="999551"/>
            <a:ext cx="5198800" cy="75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1" name="Google Shape;211;p7"/>
          <p:cNvSpPr>
            <a:spLocks noGrp="1"/>
          </p:cNvSpPr>
          <p:nvPr>
            <p:ph type="pic" idx="2"/>
          </p:nvPr>
        </p:nvSpPr>
        <p:spPr>
          <a:xfrm>
            <a:off x="7242600" y="1247867"/>
            <a:ext cx="4263200" cy="4366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0909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"/>
          <p:cNvSpPr txBox="1">
            <a:spLocks noGrp="1"/>
          </p:cNvSpPr>
          <p:nvPr>
            <p:ph type="title"/>
          </p:nvPr>
        </p:nvSpPr>
        <p:spPr>
          <a:xfrm>
            <a:off x="950800" y="1809000"/>
            <a:ext cx="5961200" cy="32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4" name="Google Shape;214;p8"/>
          <p:cNvSpPr>
            <a:spLocks noGrp="1"/>
          </p:cNvSpPr>
          <p:nvPr>
            <p:ph type="pic" idx="2"/>
          </p:nvPr>
        </p:nvSpPr>
        <p:spPr>
          <a:xfrm>
            <a:off x="7242600" y="1235933"/>
            <a:ext cx="4263200" cy="4370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15" name="Google Shape;215;p8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216" name="Google Shape;216;p8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027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1027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1027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1027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1027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027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1027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102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513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92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1335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1746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2157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2568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2979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3390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3801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421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4623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503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6986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7397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7808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8219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8630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86302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3403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3814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4225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4636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86302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86302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863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5445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2992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2581050" y="4627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2170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5856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260" name="Google Shape;260;p8"/>
          <p:cNvGrpSpPr/>
          <p:nvPr/>
        </p:nvGrpSpPr>
        <p:grpSpPr>
          <a:xfrm>
            <a:off x="199796" y="243997"/>
            <a:ext cx="11792400" cy="6411736"/>
            <a:chOff x="149847" y="182998"/>
            <a:chExt cx="8844300" cy="4808802"/>
          </a:xfrm>
        </p:grpSpPr>
        <p:sp>
          <p:nvSpPr>
            <p:cNvPr id="261" name="Google Shape;261;p8"/>
            <p:cNvSpPr/>
            <p:nvPr/>
          </p:nvSpPr>
          <p:spPr>
            <a:xfrm>
              <a:off x="181050" y="16222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8504850" y="467306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8677347" y="13854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2615847" y="4675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498775" y="182998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4097850" y="4706198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6318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9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270" name="Google Shape;270;p9"/>
            <p:cNvSpPr/>
            <p:nvPr/>
          </p:nvSpPr>
          <p:spPr>
            <a:xfrm>
              <a:off x="1027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10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1027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102750" y="1338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1027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75" name="Google Shape;275;p9"/>
            <p:cNvSpPr/>
            <p:nvPr/>
          </p:nvSpPr>
          <p:spPr>
            <a:xfrm>
              <a:off x="1027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76" name="Google Shape;276;p9"/>
            <p:cNvSpPr/>
            <p:nvPr/>
          </p:nvSpPr>
          <p:spPr>
            <a:xfrm>
              <a:off x="102750" y="25717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102750" y="2982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102750" y="33941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79" name="Google Shape;279;p9"/>
            <p:cNvSpPr/>
            <p:nvPr/>
          </p:nvSpPr>
          <p:spPr>
            <a:xfrm>
              <a:off x="102750" y="3805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0" name="Google Shape;280;p9"/>
            <p:cNvSpPr/>
            <p:nvPr/>
          </p:nvSpPr>
          <p:spPr>
            <a:xfrm>
              <a:off x="1027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1" name="Google Shape;281;p9"/>
            <p:cNvSpPr/>
            <p:nvPr/>
          </p:nvSpPr>
          <p:spPr>
            <a:xfrm>
              <a:off x="102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2" name="Google Shape;282;p9"/>
            <p:cNvSpPr/>
            <p:nvPr/>
          </p:nvSpPr>
          <p:spPr>
            <a:xfrm>
              <a:off x="513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92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1335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1746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2157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2568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2979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3390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3801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4212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4623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50347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6986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7397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7808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8219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86302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8630250" y="4216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3403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3814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4225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4636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8630250" y="515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8630250" y="9269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8630250" y="13381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8630250" y="17493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8630250" y="2160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309" name="Google Shape;309;p9"/>
          <p:cNvGrpSpPr/>
          <p:nvPr/>
        </p:nvGrpSpPr>
        <p:grpSpPr>
          <a:xfrm>
            <a:off x="199796" y="244002"/>
            <a:ext cx="11792400" cy="6370129"/>
            <a:chOff x="149847" y="183001"/>
            <a:chExt cx="8844300" cy="4777597"/>
          </a:xfrm>
        </p:grpSpPr>
        <p:sp>
          <p:nvSpPr>
            <p:cNvPr id="310" name="Google Shape;310;p9"/>
            <p:cNvSpPr/>
            <p:nvPr/>
          </p:nvSpPr>
          <p:spPr>
            <a:xfrm>
              <a:off x="390075" y="1830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4511475" y="4706198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8504850" y="4673063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149847" y="26190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8677347" y="13854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sp>
        <p:nvSpPr>
          <p:cNvPr id="315" name="Google Shape;315;p9"/>
          <p:cNvSpPr txBox="1">
            <a:spLocks noGrp="1"/>
          </p:cNvSpPr>
          <p:nvPr>
            <p:ph type="title"/>
          </p:nvPr>
        </p:nvSpPr>
        <p:spPr>
          <a:xfrm>
            <a:off x="2988600" y="1889267"/>
            <a:ext cx="62148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6" name="Google Shape;316;p9"/>
          <p:cNvSpPr txBox="1">
            <a:spLocks noGrp="1"/>
          </p:cNvSpPr>
          <p:nvPr>
            <p:ph type="subTitle" idx="1"/>
          </p:nvPr>
        </p:nvSpPr>
        <p:spPr>
          <a:xfrm>
            <a:off x="2988733" y="3011667"/>
            <a:ext cx="6214800" cy="1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7114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10"/>
          <p:cNvSpPr txBox="1">
            <a:spLocks noGrp="1"/>
          </p:cNvSpPr>
          <p:nvPr>
            <p:ph type="title"/>
          </p:nvPr>
        </p:nvSpPr>
        <p:spPr>
          <a:xfrm>
            <a:off x="960000" y="5149400"/>
            <a:ext cx="10272000" cy="763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6451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1"/>
          <p:cNvSpPr txBox="1">
            <a:spLocks noGrp="1"/>
          </p:cNvSpPr>
          <p:nvPr>
            <p:ph type="title" hasCustomPrompt="1"/>
          </p:nvPr>
        </p:nvSpPr>
        <p:spPr>
          <a:xfrm>
            <a:off x="2979133" y="2559633"/>
            <a:ext cx="6234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22" name="Google Shape;322;p11"/>
          <p:cNvSpPr txBox="1">
            <a:spLocks noGrp="1"/>
          </p:cNvSpPr>
          <p:nvPr>
            <p:ph type="subTitle" idx="1"/>
          </p:nvPr>
        </p:nvSpPr>
        <p:spPr>
          <a:xfrm>
            <a:off x="2979133" y="3757567"/>
            <a:ext cx="6234000" cy="5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23" name="Google Shape;323;p11"/>
          <p:cNvGrpSpPr/>
          <p:nvPr/>
        </p:nvGrpSpPr>
        <p:grpSpPr>
          <a:xfrm>
            <a:off x="137000" y="139400"/>
            <a:ext cx="11918000" cy="6579333"/>
            <a:chOff x="102750" y="104550"/>
            <a:chExt cx="8938500" cy="4934500"/>
          </a:xfrm>
        </p:grpSpPr>
        <p:sp>
          <p:nvSpPr>
            <p:cNvPr id="324" name="Google Shape;324;p11"/>
            <p:cNvSpPr/>
            <p:nvPr/>
          </p:nvSpPr>
          <p:spPr>
            <a:xfrm>
              <a:off x="6986250" y="104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25" name="Google Shape;325;p11"/>
            <p:cNvSpPr/>
            <p:nvPr/>
          </p:nvSpPr>
          <p:spPr>
            <a:xfrm>
              <a:off x="7397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7808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8219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28" name="Google Shape;328;p11"/>
            <p:cNvSpPr/>
            <p:nvPr/>
          </p:nvSpPr>
          <p:spPr>
            <a:xfrm>
              <a:off x="8630250" y="1045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29" name="Google Shape;329;p11"/>
            <p:cNvSpPr/>
            <p:nvPr/>
          </p:nvSpPr>
          <p:spPr>
            <a:xfrm>
              <a:off x="102750" y="4216550"/>
              <a:ext cx="411000" cy="4113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30" name="Google Shape;330;p11"/>
            <p:cNvSpPr/>
            <p:nvPr/>
          </p:nvSpPr>
          <p:spPr>
            <a:xfrm>
              <a:off x="102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31" name="Google Shape;331;p11"/>
            <p:cNvSpPr/>
            <p:nvPr/>
          </p:nvSpPr>
          <p:spPr>
            <a:xfrm>
              <a:off x="5137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32" name="Google Shape;332;p11"/>
            <p:cNvSpPr/>
            <p:nvPr/>
          </p:nvSpPr>
          <p:spPr>
            <a:xfrm>
              <a:off x="3403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3814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4225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4636050" y="4627750"/>
              <a:ext cx="411000" cy="411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336" name="Google Shape;336;p11"/>
          <p:cNvGrpSpPr/>
          <p:nvPr/>
        </p:nvGrpSpPr>
        <p:grpSpPr>
          <a:xfrm>
            <a:off x="199797" y="202401"/>
            <a:ext cx="11476596" cy="6411735"/>
            <a:chOff x="149847" y="151800"/>
            <a:chExt cx="8607447" cy="4808801"/>
          </a:xfrm>
        </p:grpSpPr>
        <p:sp>
          <p:nvSpPr>
            <p:cNvPr id="337" name="Google Shape;337;p11"/>
            <p:cNvSpPr/>
            <p:nvPr/>
          </p:nvSpPr>
          <p:spPr>
            <a:xfrm>
              <a:off x="3687175" y="4706201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8502894" y="183007"/>
              <a:ext cx="254400" cy="2544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149847" y="4263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7033347" y="151800"/>
              <a:ext cx="316800" cy="316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9116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800" y="719200"/>
            <a:ext cx="102904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lt Warp"/>
              <a:buNone/>
              <a:defRPr sz="28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lt Warp"/>
              <a:buNone/>
              <a:defRPr sz="28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lt Warp"/>
              <a:buNone/>
              <a:defRPr sz="28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lt Warp"/>
              <a:buNone/>
              <a:defRPr sz="28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lt Warp"/>
              <a:buNone/>
              <a:defRPr sz="28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lt Warp"/>
              <a:buNone/>
              <a:defRPr sz="28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lt Warp"/>
              <a:buNone/>
              <a:defRPr sz="28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lt Warp"/>
              <a:buNone/>
              <a:defRPr sz="28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lt Warp"/>
              <a:buNone/>
              <a:defRPr sz="2800">
                <a:solidFill>
                  <a:schemeClr val="dk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800" y="1536633"/>
            <a:ext cx="102904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○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■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○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■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○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"/>
              <a:buChar char="■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2342227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2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827" name="Google Shape;827;p2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591299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47836-679C-4610-B6DE-FE71EA56BE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0800" y="1057275"/>
            <a:ext cx="6040550" cy="2888076"/>
          </a:xfrm>
        </p:spPr>
        <p:txBody>
          <a:bodyPr/>
          <a:lstStyle/>
          <a:p>
            <a:pPr algn="ctr"/>
            <a:r>
              <a:rPr lang="en-US" sz="5800" b="1" dirty="0">
                <a:latin typeface="Garamond" panose="02020404030301010803" pitchFamily="18" charset="0"/>
              </a:rPr>
              <a:t>UK NATIONAL RAILWAYS PERFORMANCE</a:t>
            </a:r>
            <a:endParaRPr lang="en-IN" sz="5800" b="1" dirty="0">
              <a:latin typeface="Garamond" panose="02020404030301010803" pitchFamily="18" charset="0"/>
            </a:endParaRP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2A273216-744F-4EAD-B405-41CF01EDD08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8" r="176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019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52042CE-5E5D-4E84-8678-42142814C235}"/>
              </a:ext>
            </a:extLst>
          </p:cNvPr>
          <p:cNvSpPr txBox="1"/>
          <p:nvPr/>
        </p:nvSpPr>
        <p:spPr>
          <a:xfrm>
            <a:off x="728662" y="1967775"/>
            <a:ext cx="56769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b="1" dirty="0">
                <a:latin typeface="Garamond" panose="02020404030301010803" pitchFamily="18" charset="0"/>
              </a:rPr>
              <a:t>Ilackkeya Bhavananthi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b="1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b="1" dirty="0">
                <a:latin typeface="Garamond" panose="02020404030301010803" pitchFamily="18" charset="0"/>
              </a:rPr>
              <a:t>Brian Levesque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b="1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b="1" dirty="0">
                <a:latin typeface="Garamond" panose="02020404030301010803" pitchFamily="18" charset="0"/>
              </a:rPr>
              <a:t>Osman Nayeem</a:t>
            </a:r>
            <a:endParaRPr lang="en-IN" sz="4000" b="1" dirty="0">
              <a:latin typeface="Garamond" panose="020204040303010108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701CCF-7EAA-43FB-A54F-16E1532C86EA}"/>
              </a:ext>
            </a:extLst>
          </p:cNvPr>
          <p:cNvSpPr txBox="1"/>
          <p:nvPr/>
        </p:nvSpPr>
        <p:spPr>
          <a:xfrm>
            <a:off x="3390900" y="647700"/>
            <a:ext cx="37814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Garamond" panose="02020404030301010803" pitchFamily="18" charset="0"/>
              </a:rPr>
              <a:t>Meet the team</a:t>
            </a:r>
            <a:endParaRPr lang="en-IN" sz="4400" b="1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988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3180F6-B4D6-412D-A6BD-1BBA263A3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319"/>
            <a:ext cx="12192000" cy="33013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74F60-EEA1-466E-855C-ADD255E11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1775"/>
            <a:ext cx="12192000" cy="639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76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8D3F438-50DF-427F-8D64-F391E00A5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025"/>
            <a:ext cx="12192000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572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B1B605-9072-4A74-A3BB-A95EFAEF1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166"/>
            <a:ext cx="12192000" cy="646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482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EE9BCF-92F6-41F1-B2BD-A26ED1D33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828" y="607016"/>
            <a:ext cx="11164344" cy="564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697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411A09-8DED-4B25-92B4-C06ADD046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200"/>
            <a:ext cx="121920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281886"/>
      </p:ext>
    </p:extLst>
  </p:cSld>
  <p:clrMapOvr>
    <a:masterClrMapping/>
  </p:clrMapOvr>
</p:sld>
</file>

<file path=ppt/theme/theme1.xml><?xml version="1.0" encoding="utf-8"?>
<a:theme xmlns:a="http://schemas.openxmlformats.org/drawingml/2006/main" name="Train Trips Newsletter by Slidesgo">
  <a:themeElements>
    <a:clrScheme name="Simple Light">
      <a:dk1>
        <a:srgbClr val="050505"/>
      </a:dk1>
      <a:lt1>
        <a:srgbClr val="F6EAD0"/>
      </a:lt1>
      <a:dk2>
        <a:srgbClr val="87CEB4"/>
      </a:dk2>
      <a:lt2>
        <a:srgbClr val="69AF96"/>
      </a:lt2>
      <a:accent1>
        <a:srgbClr val="674023"/>
      </a:accent1>
      <a:accent2>
        <a:srgbClr val="A7333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A733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 Trips Newsletter by Slidesgo</Template>
  <TotalTime>372</TotalTime>
  <Words>13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Catamaran</vt:lpstr>
      <vt:lpstr>Catamaran Medium</vt:lpstr>
      <vt:lpstr>Garamond</vt:lpstr>
      <vt:lpstr>Proxima Nova</vt:lpstr>
      <vt:lpstr>Proxima Nova Semibold</vt:lpstr>
      <vt:lpstr>Roboto Condensed Light</vt:lpstr>
      <vt:lpstr>Tilt Warp</vt:lpstr>
      <vt:lpstr>Train Trips Newsletter by Slidesgo</vt:lpstr>
      <vt:lpstr>Slidesgo Final Pages</vt:lpstr>
      <vt:lpstr>UK NATIONAL RAILWAYS 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UK NATIONAL RAILWAYS PERFORMANCE</dc:title>
  <dc:creator>Ilackkeya Bhavananthi</dc:creator>
  <cp:lastModifiedBy>Ilackkeya Bhavananthi</cp:lastModifiedBy>
  <cp:revision>7</cp:revision>
  <dcterms:created xsi:type="dcterms:W3CDTF">2024-07-11T15:30:46Z</dcterms:created>
  <dcterms:modified xsi:type="dcterms:W3CDTF">2024-07-15T13:13:38Z</dcterms:modified>
</cp:coreProperties>
</file>

<file path=docProps/thumbnail.jpeg>
</file>